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 bookmarkIdSeed="2">
  <p:sldMasterIdLst>
    <p:sldMasterId id="2147483759" r:id="rId1"/>
  </p:sldMasterIdLst>
  <p:notesMasterIdLst>
    <p:notesMasterId r:id="rId20"/>
  </p:notesMasterIdLst>
  <p:sldIdLst>
    <p:sldId id="256" r:id="rId2"/>
    <p:sldId id="259" r:id="rId3"/>
    <p:sldId id="315" r:id="rId4"/>
    <p:sldId id="316" r:id="rId5"/>
    <p:sldId id="314" r:id="rId6"/>
    <p:sldId id="317" r:id="rId7"/>
    <p:sldId id="318" r:id="rId8"/>
    <p:sldId id="319" r:id="rId9"/>
    <p:sldId id="320" r:id="rId10"/>
    <p:sldId id="321" r:id="rId11"/>
    <p:sldId id="323" r:id="rId12"/>
    <p:sldId id="324" r:id="rId13"/>
    <p:sldId id="325" r:id="rId14"/>
    <p:sldId id="322" r:id="rId15"/>
    <p:sldId id="327" r:id="rId16"/>
    <p:sldId id="328" r:id="rId17"/>
    <p:sldId id="326" r:id="rId18"/>
    <p:sldId id="279" r:id="rId19"/>
  </p:sldIdLst>
  <p:sldSz cx="9144000" cy="5143500" type="screen16x9"/>
  <p:notesSz cx="6858000" cy="9144000"/>
  <p:embeddedFontLst>
    <p:embeddedFont>
      <p:font typeface="Proxima Nova" panose="020B0604020202020204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A856AF-0189-46DC-ACA1-60F4995ECDEB}">
  <a:tblStyle styleId="{D9A856AF-0189-46DC-ACA1-60F4995ECD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950" autoAdjust="0"/>
  </p:normalViewPr>
  <p:slideViewPr>
    <p:cSldViewPr snapToGrid="0">
      <p:cViewPr varScale="1">
        <p:scale>
          <a:sx n="106" d="100"/>
          <a:sy n="106" d="100"/>
        </p:scale>
        <p:origin x="706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9563" y="69532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381" name="Google Shape;138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78458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9563" y="69532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381" name="Google Shape;138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88445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9563" y="69532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381" name="Google Shape;138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64472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9563" y="69532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381" name="Google Shape;138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79862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9563" y="69532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381" name="Google Shape;138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13809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9563" y="69532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381" name="Google Shape;138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2935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9563" y="69532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381" name="Google Shape;138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3510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9563" y="69532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381" name="Google Shape;138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73491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9563" y="69532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793" name="Google Shape;1793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407954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9563" y="69532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381" name="Google Shape;138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9563" y="69532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381" name="Google Shape;138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8422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9563" y="69532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381" name="Google Shape;138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6632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9563" y="69532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381" name="Google Shape;138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787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9563" y="69532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381" name="Google Shape;138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7092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9563" y="69532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381" name="Google Shape;138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9817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9563" y="69532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381" name="Google Shape;138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2103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9563" y="69532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381" name="Google Shape;138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1137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"/>
          <p:cNvSpPr/>
          <p:nvPr/>
        </p:nvSpPr>
        <p:spPr>
          <a:xfrm rot="2700000">
            <a:off x="1151094" y="-1934931"/>
            <a:ext cx="2403743" cy="7213154"/>
          </a:xfrm>
          <a:custGeom>
            <a:avLst/>
            <a:gdLst/>
            <a:ahLst/>
            <a:cxnLst/>
            <a:rect l="l" t="t" r="r" b="b"/>
            <a:pathLst>
              <a:path w="3206987" h="9623529" extrusionOk="0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24000">
                <a:schemeClr val="accent4"/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26;p2"/>
          <p:cNvSpPr/>
          <p:nvPr/>
        </p:nvSpPr>
        <p:spPr>
          <a:xfrm rot="2700000">
            <a:off x="1226515" y="923134"/>
            <a:ext cx="2650192" cy="5632103"/>
          </a:xfrm>
          <a:custGeom>
            <a:avLst/>
            <a:gdLst/>
            <a:ahLst/>
            <a:cxnLst/>
            <a:rect l="l" t="t" r="r" b="b"/>
            <a:pathLst>
              <a:path w="3535790" h="7514148" extrusionOk="0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143">
                <a:srgbClr val="FFFFFF">
                  <a:alpha val="0"/>
                </a:srgbClr>
              </a:gs>
              <a:gs pos="14000">
                <a:srgbClr val="FFFFFF">
                  <a:alpha val="0"/>
                </a:srgbClr>
              </a:gs>
              <a:gs pos="72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" name="Google Shape;27;p2"/>
          <p:cNvSpPr txBox="1">
            <a:spLocks noGrp="1"/>
          </p:cNvSpPr>
          <p:nvPr>
            <p:ph type="title"/>
          </p:nvPr>
        </p:nvSpPr>
        <p:spPr>
          <a:xfrm>
            <a:off x="4945999" y="1186934"/>
            <a:ext cx="3748200" cy="9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"/>
          <p:cNvSpPr txBox="1">
            <a:spLocks noGrp="1"/>
          </p:cNvSpPr>
          <p:nvPr>
            <p:ph type="subTitle" idx="1"/>
          </p:nvPr>
        </p:nvSpPr>
        <p:spPr>
          <a:xfrm>
            <a:off x="4945999" y="2150459"/>
            <a:ext cx="38382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body" idx="2"/>
          </p:nvPr>
        </p:nvSpPr>
        <p:spPr>
          <a:xfrm>
            <a:off x="4945999" y="3553069"/>
            <a:ext cx="2743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0" name="Google Shape;30;p2"/>
          <p:cNvSpPr txBox="1">
            <a:spLocks noGrp="1"/>
          </p:cNvSpPr>
          <p:nvPr>
            <p:ph type="body" idx="3"/>
          </p:nvPr>
        </p:nvSpPr>
        <p:spPr>
          <a:xfrm>
            <a:off x="4945999" y="3854059"/>
            <a:ext cx="2743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body" idx="4"/>
          </p:nvPr>
        </p:nvSpPr>
        <p:spPr>
          <a:xfrm>
            <a:off x="4945999" y="4120760"/>
            <a:ext cx="27438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800"/>
              <a:buNone/>
              <a:defRPr sz="900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grpSp>
        <p:nvGrpSpPr>
          <p:cNvPr id="32" name="Google Shape;32;p2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33" name="Google Shape;33;p2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40" name="Google Shape;40;p2"/>
          <p:cNvSpPr txBox="1"/>
          <p:nvPr/>
        </p:nvSpPr>
        <p:spPr>
          <a:xfrm flipH="1">
            <a:off x="1555454" y="4879744"/>
            <a:ext cx="16446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  │  ©2022 VMware, Inc.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with Photo – Blue">
  <p:cSld name="Quote with Photo –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"/>
          <p:cNvSpPr/>
          <p:nvPr/>
        </p:nvSpPr>
        <p:spPr>
          <a:xfrm rot="2700000">
            <a:off x="730490" y="-3036942"/>
            <a:ext cx="4717085" cy="9335299"/>
          </a:xfrm>
          <a:custGeom>
            <a:avLst/>
            <a:gdLst/>
            <a:ahLst/>
            <a:cxnLst/>
            <a:rect l="l" t="t" r="r" b="b"/>
            <a:pathLst>
              <a:path w="6293364" h="12454818" extrusionOk="0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00C1D5">
                  <a:alpha val="40000"/>
                </a:srgbClr>
              </a:gs>
              <a:gs pos="24000">
                <a:srgbClr val="00C1D5">
                  <a:alpha val="40000"/>
                </a:srgbClr>
              </a:gs>
              <a:gs pos="82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3" name="Google Shape;143;p11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44" name="Google Shape;144;p11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145" name="Google Shape;145;p11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46" name="Google Shape;146;p11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47" name="Google Shape;147;p11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48" name="Google Shape;148;p11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49" name="Google Shape;149;p11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50" name="Google Shape;150;p11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51" name="Google Shape;151;p11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52" name="Google Shape;152;p11"/>
          <p:cNvSpPr txBox="1"/>
          <p:nvPr/>
        </p:nvSpPr>
        <p:spPr>
          <a:xfrm flipH="1">
            <a:off x="1557327" y="4879744"/>
            <a:ext cx="27609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  │  ©2022 VMware, Inc.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3" name="Google Shape;153;p11"/>
          <p:cNvSpPr txBox="1">
            <a:spLocks noGrp="1"/>
          </p:cNvSpPr>
          <p:nvPr>
            <p:ph type="body" idx="1"/>
          </p:nvPr>
        </p:nvSpPr>
        <p:spPr>
          <a:xfrm>
            <a:off x="329270" y="1200150"/>
            <a:ext cx="406110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100"/>
              <a:buChar char="“"/>
              <a:defRPr sz="21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“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Char char="“"/>
              <a:defRPr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“"/>
              <a:defRPr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“"/>
              <a:defRPr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154" name="Google Shape;154;p11"/>
          <p:cNvSpPr txBox="1">
            <a:spLocks noGrp="1"/>
          </p:cNvSpPr>
          <p:nvPr>
            <p:ph type="body" idx="2"/>
          </p:nvPr>
        </p:nvSpPr>
        <p:spPr>
          <a:xfrm>
            <a:off x="459606" y="3799332"/>
            <a:ext cx="34365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lt1"/>
                </a:solidFill>
              </a:defRPr>
            </a:lvl1pPr>
            <a:lvl2pPr marL="914400" lvl="1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with Photo – White">
  <p:cSld name="Quote with Photo – Whi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"/>
          <p:cNvSpPr/>
          <p:nvPr/>
        </p:nvSpPr>
        <p:spPr>
          <a:xfrm rot="2700000">
            <a:off x="730490" y="-3036942"/>
            <a:ext cx="4717085" cy="9335299"/>
          </a:xfrm>
          <a:custGeom>
            <a:avLst/>
            <a:gdLst/>
            <a:ahLst/>
            <a:cxnLst/>
            <a:rect l="l" t="t" r="r" b="b"/>
            <a:pathLst>
              <a:path w="6293364" h="12454818" extrusionOk="0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FFFFFF">
                  <a:alpha val="24705"/>
                </a:srgbClr>
              </a:gs>
              <a:gs pos="18000">
                <a:srgbClr val="FFFFFF">
                  <a:alpha val="24705"/>
                </a:srgbClr>
              </a:gs>
              <a:gs pos="46000">
                <a:srgbClr val="FFFFFF">
                  <a:alpha val="63921"/>
                </a:srgbClr>
              </a:gs>
              <a:gs pos="77000">
                <a:schemeClr val="lt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7" name="Google Shape;157;p12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58" name="Google Shape;158;p12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159" name="Google Shape;159;p12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60" name="Google Shape;160;p12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61" name="Google Shape;161;p12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62" name="Google Shape;162;p12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63" name="Google Shape;163;p12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64" name="Google Shape;164;p12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65" name="Google Shape;165;p12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66" name="Google Shape;166;p12"/>
          <p:cNvSpPr txBox="1"/>
          <p:nvPr/>
        </p:nvSpPr>
        <p:spPr>
          <a:xfrm flipH="1">
            <a:off x="1557229" y="4879744"/>
            <a:ext cx="26718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  │  ©2022 VMware, Inc.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7" name="Google Shape;167;p12"/>
          <p:cNvSpPr txBox="1">
            <a:spLocks noGrp="1"/>
          </p:cNvSpPr>
          <p:nvPr>
            <p:ph type="body" idx="1"/>
          </p:nvPr>
        </p:nvSpPr>
        <p:spPr>
          <a:xfrm>
            <a:off x="329270" y="1200150"/>
            <a:ext cx="406110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100"/>
              <a:buChar char="“"/>
              <a:defRPr sz="2100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“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Char char="“"/>
              <a:defRPr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“"/>
              <a:defRPr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“"/>
              <a:defRPr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168" name="Google Shape;168;p12"/>
          <p:cNvSpPr txBox="1">
            <a:spLocks noGrp="1"/>
          </p:cNvSpPr>
          <p:nvPr>
            <p:ph type="body" idx="2"/>
          </p:nvPr>
        </p:nvSpPr>
        <p:spPr>
          <a:xfrm>
            <a:off x="459606" y="3799332"/>
            <a:ext cx="34365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accent4"/>
                </a:solidFill>
              </a:defRPr>
            </a:lvl1pPr>
            <a:lvl2pPr marL="914400" lvl="1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– Plum">
  <p:cSld name="Title Slide – Plum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"/>
          <p:cNvSpPr/>
          <p:nvPr/>
        </p:nvSpPr>
        <p:spPr>
          <a:xfrm rot="2700000">
            <a:off x="1151094" y="-1934931"/>
            <a:ext cx="2403743" cy="7213154"/>
          </a:xfrm>
          <a:custGeom>
            <a:avLst/>
            <a:gdLst/>
            <a:ahLst/>
            <a:cxnLst/>
            <a:rect l="l" t="t" r="r" b="b"/>
            <a:pathLst>
              <a:path w="3206987" h="9623529" extrusionOk="0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0">
                <a:srgbClr val="7F35AB"/>
              </a:gs>
              <a:gs pos="24000">
                <a:srgbClr val="7F35AB"/>
              </a:gs>
              <a:gs pos="87000">
                <a:srgbClr val="264088"/>
              </a:gs>
              <a:gs pos="100000">
                <a:srgbClr val="264088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1" name="Google Shape;171;p13"/>
          <p:cNvSpPr/>
          <p:nvPr/>
        </p:nvSpPr>
        <p:spPr>
          <a:xfrm rot="2700000">
            <a:off x="1226515" y="923134"/>
            <a:ext cx="2650192" cy="5632103"/>
          </a:xfrm>
          <a:custGeom>
            <a:avLst/>
            <a:gdLst/>
            <a:ahLst/>
            <a:cxnLst/>
            <a:rect l="l" t="t" r="r" b="b"/>
            <a:pathLst>
              <a:path w="3535790" h="7514148" extrusionOk="0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91DA">
                  <a:alpha val="0"/>
                </a:srgbClr>
              </a:gs>
              <a:gs pos="8580">
                <a:srgbClr val="0286CD">
                  <a:alpha val="0"/>
                </a:srgbClr>
              </a:gs>
              <a:gs pos="78000">
                <a:srgbClr val="133167"/>
              </a:gs>
              <a:gs pos="100000">
                <a:srgbClr val="133167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4945999" y="1186934"/>
            <a:ext cx="3748200" cy="9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subTitle" idx="1"/>
          </p:nvPr>
        </p:nvSpPr>
        <p:spPr>
          <a:xfrm>
            <a:off x="4945999" y="2153412"/>
            <a:ext cx="38382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body" idx="2"/>
          </p:nvPr>
        </p:nvSpPr>
        <p:spPr>
          <a:xfrm>
            <a:off x="4945999" y="3553069"/>
            <a:ext cx="2743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body" idx="3"/>
          </p:nvPr>
        </p:nvSpPr>
        <p:spPr>
          <a:xfrm>
            <a:off x="4945999" y="3854059"/>
            <a:ext cx="2743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body" idx="4"/>
          </p:nvPr>
        </p:nvSpPr>
        <p:spPr>
          <a:xfrm>
            <a:off x="4945999" y="4120759"/>
            <a:ext cx="2743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800"/>
              <a:buNone/>
              <a:defRPr sz="900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grpSp>
        <p:nvGrpSpPr>
          <p:cNvPr id="177" name="Google Shape;177;p13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178" name="Google Shape;178;p13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79" name="Google Shape;179;p13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80" name="Google Shape;180;p13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81" name="Google Shape;181;p13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82" name="Google Shape;182;p13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83" name="Google Shape;183;p13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84" name="Google Shape;184;p13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85" name="Google Shape;185;p13"/>
          <p:cNvSpPr txBox="1"/>
          <p:nvPr/>
        </p:nvSpPr>
        <p:spPr>
          <a:xfrm flipH="1">
            <a:off x="1555719" y="4879744"/>
            <a:ext cx="26733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  │  ©</a:t>
            </a:r>
            <a:r>
              <a:rPr lang="en-US"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2022</a:t>
            </a:r>
            <a:r>
              <a:rPr lang="en-US" sz="60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VMware, Inc.</a:t>
            </a:r>
            <a:endParaRPr sz="1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– Aqua">
  <p:cSld name="Title Slide – Aqua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4"/>
          <p:cNvSpPr/>
          <p:nvPr/>
        </p:nvSpPr>
        <p:spPr>
          <a:xfrm rot="2700000">
            <a:off x="1151094" y="-1934931"/>
            <a:ext cx="2403743" cy="7213154"/>
          </a:xfrm>
          <a:custGeom>
            <a:avLst/>
            <a:gdLst/>
            <a:ahLst/>
            <a:cxnLst/>
            <a:rect l="l" t="t" r="r" b="b"/>
            <a:pathLst>
              <a:path w="3206987" h="9623529" extrusionOk="0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24000">
                <a:schemeClr val="accent3"/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8" name="Google Shape;188;p14"/>
          <p:cNvSpPr/>
          <p:nvPr/>
        </p:nvSpPr>
        <p:spPr>
          <a:xfrm rot="2700000">
            <a:off x="1226515" y="923134"/>
            <a:ext cx="2650192" cy="5632103"/>
          </a:xfrm>
          <a:custGeom>
            <a:avLst/>
            <a:gdLst/>
            <a:ahLst/>
            <a:cxnLst/>
            <a:rect l="l" t="t" r="r" b="b"/>
            <a:pathLst>
              <a:path w="3535790" h="7514148" extrusionOk="0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143">
                <a:srgbClr val="FFFFFF">
                  <a:alpha val="0"/>
                </a:srgbClr>
              </a:gs>
              <a:gs pos="14000">
                <a:srgbClr val="FFFFFF">
                  <a:alpha val="0"/>
                </a:srgbClr>
              </a:gs>
              <a:gs pos="72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9" name="Google Shape;189;p14"/>
          <p:cNvSpPr txBox="1">
            <a:spLocks noGrp="1"/>
          </p:cNvSpPr>
          <p:nvPr>
            <p:ph type="title"/>
          </p:nvPr>
        </p:nvSpPr>
        <p:spPr>
          <a:xfrm>
            <a:off x="4945999" y="1186934"/>
            <a:ext cx="3748200" cy="9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subTitle" idx="1"/>
          </p:nvPr>
        </p:nvSpPr>
        <p:spPr>
          <a:xfrm>
            <a:off x="4945999" y="2153412"/>
            <a:ext cx="38382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191" name="Google Shape;191;p14"/>
          <p:cNvSpPr txBox="1">
            <a:spLocks noGrp="1"/>
          </p:cNvSpPr>
          <p:nvPr>
            <p:ph type="body" idx="2"/>
          </p:nvPr>
        </p:nvSpPr>
        <p:spPr>
          <a:xfrm>
            <a:off x="4945999" y="3553069"/>
            <a:ext cx="2743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192" name="Google Shape;192;p14"/>
          <p:cNvSpPr txBox="1">
            <a:spLocks noGrp="1"/>
          </p:cNvSpPr>
          <p:nvPr>
            <p:ph type="body" idx="3"/>
          </p:nvPr>
        </p:nvSpPr>
        <p:spPr>
          <a:xfrm>
            <a:off x="4945999" y="3854059"/>
            <a:ext cx="2743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193" name="Google Shape;193;p14"/>
          <p:cNvSpPr txBox="1">
            <a:spLocks noGrp="1"/>
          </p:cNvSpPr>
          <p:nvPr>
            <p:ph type="body" idx="4"/>
          </p:nvPr>
        </p:nvSpPr>
        <p:spPr>
          <a:xfrm>
            <a:off x="4945999" y="4120759"/>
            <a:ext cx="2743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800"/>
              <a:buNone/>
              <a:defRPr sz="900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grpSp>
        <p:nvGrpSpPr>
          <p:cNvPr id="194" name="Google Shape;194;p14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195" name="Google Shape;195;p14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96" name="Google Shape;196;p14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97" name="Google Shape;197;p14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98" name="Google Shape;198;p14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99" name="Google Shape;199;p14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00" name="Google Shape;200;p14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01" name="Google Shape;201;p14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202" name="Google Shape;202;p14"/>
          <p:cNvSpPr txBox="1"/>
          <p:nvPr/>
        </p:nvSpPr>
        <p:spPr>
          <a:xfrm flipH="1">
            <a:off x="1555719" y="4879744"/>
            <a:ext cx="26733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  │  ©</a:t>
            </a:r>
            <a:r>
              <a:rPr lang="en-US"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2022</a:t>
            </a:r>
            <a:r>
              <a:rPr lang="en-US" sz="60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VMware, Inc.</a:t>
            </a:r>
            <a:endParaRPr sz="1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5"/>
          <p:cNvSpPr txBox="1"/>
          <p:nvPr/>
        </p:nvSpPr>
        <p:spPr>
          <a:xfrm>
            <a:off x="456129" y="946196"/>
            <a:ext cx="14508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Agenda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5" name="Google Shape;205;p15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6" name="Google Shape;206;p15"/>
          <p:cNvSpPr txBox="1">
            <a:spLocks noGrp="1"/>
          </p:cNvSpPr>
          <p:nvPr>
            <p:ph type="body" idx="1"/>
          </p:nvPr>
        </p:nvSpPr>
        <p:spPr>
          <a:xfrm>
            <a:off x="2171075" y="1019930"/>
            <a:ext cx="5487900" cy="3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​"/>
              <a:defRPr>
                <a:solidFill>
                  <a:schemeClr val="accent4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​"/>
              <a:defRPr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dk2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dk2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dk2"/>
                </a:solidFill>
              </a:defRPr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dk2"/>
                </a:solidFill>
              </a:defRPr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dk2"/>
                </a:solidFill>
              </a:defRPr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>
            <a:spLocks noGrp="1"/>
          </p:cNvSpPr>
          <p:nvPr>
            <p:ph type="title"/>
          </p:nvPr>
        </p:nvSpPr>
        <p:spPr>
          <a:xfrm>
            <a:off x="441946" y="704096"/>
            <a:ext cx="4821900" cy="9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None/>
              <a:defRPr sz="270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16"/>
          <p:cNvSpPr txBox="1">
            <a:spLocks noGrp="1"/>
          </p:cNvSpPr>
          <p:nvPr>
            <p:ph type="subTitle" idx="1"/>
          </p:nvPr>
        </p:nvSpPr>
        <p:spPr>
          <a:xfrm>
            <a:off x="452342" y="1703091"/>
            <a:ext cx="48075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210" name="Google Shape;210;p16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11" name="Google Shape;211;p16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212" name="Google Shape;212;p16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219" name="Google Shape;219;p16"/>
          <p:cNvSpPr/>
          <p:nvPr/>
        </p:nvSpPr>
        <p:spPr>
          <a:xfrm rot="2700000">
            <a:off x="5439873" y="-752550"/>
            <a:ext cx="2627625" cy="7999877"/>
          </a:xfrm>
          <a:custGeom>
            <a:avLst/>
            <a:gdLst/>
            <a:ahLst/>
            <a:cxnLst/>
            <a:rect l="l" t="t" r="r" b="b"/>
            <a:pathLst>
              <a:path w="3505682" h="10673146" extrusionOk="0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24000">
                <a:schemeClr val="accent4"/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0" name="Google Shape;220;p16"/>
          <p:cNvSpPr/>
          <p:nvPr/>
        </p:nvSpPr>
        <p:spPr>
          <a:xfrm rot="2700000">
            <a:off x="7318890" y="1256336"/>
            <a:ext cx="727461" cy="4860865"/>
          </a:xfrm>
          <a:custGeom>
            <a:avLst/>
            <a:gdLst/>
            <a:ahLst/>
            <a:cxnLst/>
            <a:rect l="l" t="t" r="r" b="b"/>
            <a:pathLst>
              <a:path w="970552" h="6485190" extrusionOk="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6000">
                <a:schemeClr val="accent4"/>
              </a:gs>
              <a:gs pos="76000">
                <a:srgbClr val="FFFFFF">
                  <a:alpha val="90980"/>
                </a:srgbClr>
              </a:gs>
              <a:gs pos="94000">
                <a:schemeClr val="lt1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1" name="Google Shape;221;p16"/>
          <p:cNvSpPr txBox="1"/>
          <p:nvPr/>
        </p:nvSpPr>
        <p:spPr>
          <a:xfrm flipH="1">
            <a:off x="1555719" y="4879744"/>
            <a:ext cx="26733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  │  ©</a:t>
            </a:r>
            <a:r>
              <a:rPr lang="en-US" sz="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2022</a:t>
            </a:r>
            <a:r>
              <a:rPr lang="en-US" sz="6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VMware, Inc.</a:t>
            </a:r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– Plum">
  <p:cSld name="Section Header – Plum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7"/>
          <p:cNvSpPr txBox="1">
            <a:spLocks noGrp="1"/>
          </p:cNvSpPr>
          <p:nvPr>
            <p:ph type="title"/>
          </p:nvPr>
        </p:nvSpPr>
        <p:spPr>
          <a:xfrm>
            <a:off x="441946" y="704096"/>
            <a:ext cx="4821900" cy="9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None/>
              <a:defRPr sz="270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17"/>
          <p:cNvSpPr txBox="1">
            <a:spLocks noGrp="1"/>
          </p:cNvSpPr>
          <p:nvPr>
            <p:ph type="subTitle" idx="1"/>
          </p:nvPr>
        </p:nvSpPr>
        <p:spPr>
          <a:xfrm>
            <a:off x="452342" y="1700784"/>
            <a:ext cx="48075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225" name="Google Shape;225;p17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26" name="Google Shape;226;p17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227" name="Google Shape;227;p17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3" name="Google Shape;233;p17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234" name="Google Shape;234;p17"/>
          <p:cNvSpPr/>
          <p:nvPr/>
        </p:nvSpPr>
        <p:spPr>
          <a:xfrm rot="2700000">
            <a:off x="5439873" y="-752550"/>
            <a:ext cx="2627625" cy="7999877"/>
          </a:xfrm>
          <a:custGeom>
            <a:avLst/>
            <a:gdLst/>
            <a:ahLst/>
            <a:cxnLst/>
            <a:rect l="l" t="t" r="r" b="b"/>
            <a:pathLst>
              <a:path w="3505682" h="10673146" extrusionOk="0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0">
                <a:srgbClr val="7F35AB"/>
              </a:gs>
              <a:gs pos="24000">
                <a:srgbClr val="7F35AB"/>
              </a:gs>
              <a:gs pos="87000">
                <a:srgbClr val="264088"/>
              </a:gs>
              <a:gs pos="100000">
                <a:srgbClr val="264088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" name="Google Shape;235;p17"/>
          <p:cNvSpPr/>
          <p:nvPr/>
        </p:nvSpPr>
        <p:spPr>
          <a:xfrm rot="2700000">
            <a:off x="7318890" y="1256336"/>
            <a:ext cx="727461" cy="4860865"/>
          </a:xfrm>
          <a:custGeom>
            <a:avLst/>
            <a:gdLst/>
            <a:ahLst/>
            <a:cxnLst/>
            <a:rect l="l" t="t" r="r" b="b"/>
            <a:pathLst>
              <a:path w="970552" h="6485190" extrusionOk="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0">
                <a:srgbClr val="7F35AB"/>
              </a:gs>
              <a:gs pos="20000">
                <a:srgbClr val="7F35AB"/>
              </a:gs>
              <a:gs pos="74000">
                <a:srgbClr val="FFFFFF">
                  <a:alpha val="78823"/>
                </a:srgbClr>
              </a:gs>
              <a:gs pos="95000">
                <a:schemeClr val="lt1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" name="Google Shape;236;p17"/>
          <p:cNvSpPr txBox="1"/>
          <p:nvPr/>
        </p:nvSpPr>
        <p:spPr>
          <a:xfrm flipH="1">
            <a:off x="1555719" y="4879744"/>
            <a:ext cx="26733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  │  ©</a:t>
            </a:r>
            <a:r>
              <a:rPr lang="en-US" sz="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2022</a:t>
            </a:r>
            <a:r>
              <a:rPr lang="en-US" sz="6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VMware, Inc.</a:t>
            </a:r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– Aqua">
  <p:cSld name="Section Header – Aqua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8"/>
          <p:cNvSpPr txBox="1">
            <a:spLocks noGrp="1"/>
          </p:cNvSpPr>
          <p:nvPr>
            <p:ph type="title"/>
          </p:nvPr>
        </p:nvSpPr>
        <p:spPr>
          <a:xfrm>
            <a:off x="441946" y="704096"/>
            <a:ext cx="4821900" cy="9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None/>
              <a:defRPr sz="270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18"/>
          <p:cNvSpPr txBox="1">
            <a:spLocks noGrp="1"/>
          </p:cNvSpPr>
          <p:nvPr>
            <p:ph type="subTitle" idx="1"/>
          </p:nvPr>
        </p:nvSpPr>
        <p:spPr>
          <a:xfrm>
            <a:off x="452342" y="1700784"/>
            <a:ext cx="48075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240" name="Google Shape;240;p18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41" name="Google Shape;241;p18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242" name="Google Shape;242;p18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249" name="Google Shape;249;p18"/>
          <p:cNvSpPr/>
          <p:nvPr/>
        </p:nvSpPr>
        <p:spPr>
          <a:xfrm rot="2700000">
            <a:off x="5439873" y="-752550"/>
            <a:ext cx="2627625" cy="7999877"/>
          </a:xfrm>
          <a:custGeom>
            <a:avLst/>
            <a:gdLst/>
            <a:ahLst/>
            <a:cxnLst/>
            <a:rect l="l" t="t" r="r" b="b"/>
            <a:pathLst>
              <a:path w="3505682" h="10673146" extrusionOk="0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24000">
                <a:schemeClr val="accent3"/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0" name="Google Shape;250;p18"/>
          <p:cNvSpPr/>
          <p:nvPr/>
        </p:nvSpPr>
        <p:spPr>
          <a:xfrm rot="2700000">
            <a:off x="7318890" y="1256336"/>
            <a:ext cx="727461" cy="4860865"/>
          </a:xfrm>
          <a:custGeom>
            <a:avLst/>
            <a:gdLst/>
            <a:ahLst/>
            <a:cxnLst/>
            <a:rect l="l" t="t" r="r" b="b"/>
            <a:pathLst>
              <a:path w="970552" h="6485190" extrusionOk="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24000">
                <a:schemeClr val="accent3"/>
              </a:gs>
              <a:gs pos="80511">
                <a:srgbClr val="FFFFFF">
                  <a:alpha val="75686"/>
                </a:srgbClr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1" name="Google Shape;251;p18"/>
          <p:cNvSpPr txBox="1"/>
          <p:nvPr/>
        </p:nvSpPr>
        <p:spPr>
          <a:xfrm flipH="1">
            <a:off x="1555719" y="4879744"/>
            <a:ext cx="26733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  │  ©</a:t>
            </a:r>
            <a:r>
              <a:rPr lang="en-US" sz="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2022</a:t>
            </a:r>
            <a:r>
              <a:rPr lang="en-US" sz="6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VMware, Inc.</a:t>
            </a:r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Quote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9"/>
          <p:cNvSpPr/>
          <p:nvPr/>
        </p:nvSpPr>
        <p:spPr>
          <a:xfrm rot="2700000">
            <a:off x="871487" y="-3370163"/>
            <a:ext cx="5621357" cy="10094598"/>
          </a:xfrm>
          <a:custGeom>
            <a:avLst/>
            <a:gdLst/>
            <a:ahLst/>
            <a:cxnLst/>
            <a:rect l="l" t="t" r="r" b="b"/>
            <a:pathLst>
              <a:path w="7499811" h="13467847" extrusionOk="0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24000">
                <a:schemeClr val="accent4"/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4" name="Google Shape;254;p19"/>
          <p:cNvSpPr/>
          <p:nvPr/>
        </p:nvSpPr>
        <p:spPr>
          <a:xfrm rot="2700000">
            <a:off x="5278040" y="-126431"/>
            <a:ext cx="781033" cy="6493910"/>
          </a:xfrm>
          <a:custGeom>
            <a:avLst/>
            <a:gdLst/>
            <a:ahLst/>
            <a:cxnLst/>
            <a:rect l="l" t="t" r="r" b="b"/>
            <a:pathLst>
              <a:path w="1042026" h="8663939" extrusionOk="0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26000">
                <a:schemeClr val="accent4"/>
              </a:gs>
              <a:gs pos="76000">
                <a:srgbClr val="FFFFFF">
                  <a:alpha val="90980"/>
                </a:srgbClr>
              </a:gs>
              <a:gs pos="94000">
                <a:schemeClr val="lt1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5" name="Google Shape;255;p19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56" name="Google Shape;256;p19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257" name="Google Shape;257;p19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58" name="Google Shape;258;p19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59" name="Google Shape;259;p19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60" name="Google Shape;260;p19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61" name="Google Shape;261;p19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62" name="Google Shape;262;p19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63" name="Google Shape;263;p19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264" name="Google Shape;264;p19"/>
          <p:cNvSpPr txBox="1"/>
          <p:nvPr/>
        </p:nvSpPr>
        <p:spPr>
          <a:xfrm flipH="1">
            <a:off x="1555418" y="4879744"/>
            <a:ext cx="22446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  │  ©2022 VMware, Inc.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5" name="Google Shape;265;p19"/>
          <p:cNvSpPr>
            <a:spLocks noGrp="1"/>
          </p:cNvSpPr>
          <p:nvPr>
            <p:ph type="pic" idx="2"/>
          </p:nvPr>
        </p:nvSpPr>
        <p:spPr>
          <a:xfrm>
            <a:off x="6394028" y="3464501"/>
            <a:ext cx="20556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A8A8AB"/>
              </a:buClr>
              <a:buSzPts val="1600"/>
              <a:buFont typeface="Proxima Nova"/>
              <a:buChar char="​"/>
              <a:defRPr sz="1800" b="1" i="0" u="none" strike="noStrike" cap="none">
                <a:solidFill>
                  <a:srgbClr val="F8981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•"/>
              <a:defRPr sz="14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–"/>
              <a:defRPr sz="12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Char char="•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Char char="–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AutoNum type="arabicPeriod"/>
              <a:defRPr sz="15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AutoNum type="alphaLcPeriod"/>
              <a:defRPr sz="12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AutoNum type="romanLcPeriod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AutoNum type="alphaUcPeriod"/>
              <a:defRPr sz="15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66" name="Google Shape;266;p19"/>
          <p:cNvSpPr txBox="1">
            <a:spLocks noGrp="1"/>
          </p:cNvSpPr>
          <p:nvPr>
            <p:ph type="body" idx="1"/>
          </p:nvPr>
        </p:nvSpPr>
        <p:spPr>
          <a:xfrm>
            <a:off x="329270" y="1200150"/>
            <a:ext cx="406110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100"/>
              <a:buChar char="“"/>
              <a:defRPr sz="21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“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Char char="“"/>
              <a:defRPr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“"/>
              <a:defRPr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“"/>
              <a:defRPr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267" name="Google Shape;267;p19"/>
          <p:cNvSpPr txBox="1">
            <a:spLocks noGrp="1"/>
          </p:cNvSpPr>
          <p:nvPr>
            <p:ph type="body" idx="3"/>
          </p:nvPr>
        </p:nvSpPr>
        <p:spPr>
          <a:xfrm>
            <a:off x="459606" y="3799332"/>
            <a:ext cx="34365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lt1"/>
                </a:solidFill>
              </a:defRPr>
            </a:lvl1pPr>
            <a:lvl2pPr marL="914400" lvl="1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– Plum">
  <p:cSld name="Quote – Plum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0"/>
          <p:cNvSpPr/>
          <p:nvPr/>
        </p:nvSpPr>
        <p:spPr>
          <a:xfrm rot="2700000">
            <a:off x="871487" y="-3370163"/>
            <a:ext cx="5621357" cy="10094598"/>
          </a:xfrm>
          <a:custGeom>
            <a:avLst/>
            <a:gdLst/>
            <a:ahLst/>
            <a:cxnLst/>
            <a:rect l="l" t="t" r="r" b="b"/>
            <a:pathLst>
              <a:path w="7499811" h="13467847" extrusionOk="0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0">
                <a:srgbClr val="7F35AB"/>
              </a:gs>
              <a:gs pos="24000">
                <a:srgbClr val="7F35AB"/>
              </a:gs>
              <a:gs pos="87000">
                <a:srgbClr val="264088"/>
              </a:gs>
              <a:gs pos="100000">
                <a:srgbClr val="264088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0" name="Google Shape;270;p20"/>
          <p:cNvSpPr/>
          <p:nvPr/>
        </p:nvSpPr>
        <p:spPr>
          <a:xfrm rot="2700000">
            <a:off x="5278040" y="-126431"/>
            <a:ext cx="781033" cy="6493910"/>
          </a:xfrm>
          <a:custGeom>
            <a:avLst/>
            <a:gdLst/>
            <a:ahLst/>
            <a:cxnLst/>
            <a:rect l="l" t="t" r="r" b="b"/>
            <a:pathLst>
              <a:path w="1042026" h="8663939" extrusionOk="0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0">
                <a:srgbClr val="7F35AB">
                  <a:alpha val="93725"/>
                </a:srgbClr>
              </a:gs>
              <a:gs pos="22000">
                <a:srgbClr val="7F35AB">
                  <a:alpha val="93725"/>
                </a:srgbClr>
              </a:gs>
              <a:gs pos="77000">
                <a:srgbClr val="FFFFFF">
                  <a:alpha val="78823"/>
                </a:srgbClr>
              </a:gs>
              <a:gs pos="95000">
                <a:schemeClr val="lt1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1" name="Google Shape;271;p20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72" name="Google Shape;272;p20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273" name="Google Shape;273;p20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74" name="Google Shape;274;p20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75" name="Google Shape;275;p20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76" name="Google Shape;276;p20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77" name="Google Shape;277;p20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78" name="Google Shape;278;p20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79" name="Google Shape;279;p20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280" name="Google Shape;280;p20"/>
          <p:cNvSpPr txBox="1"/>
          <p:nvPr/>
        </p:nvSpPr>
        <p:spPr>
          <a:xfrm flipH="1">
            <a:off x="1555426" y="4879744"/>
            <a:ext cx="26736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  │  ©2022 VMware, Inc.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1" name="Google Shape;281;p20"/>
          <p:cNvSpPr>
            <a:spLocks noGrp="1"/>
          </p:cNvSpPr>
          <p:nvPr>
            <p:ph type="pic" idx="2"/>
          </p:nvPr>
        </p:nvSpPr>
        <p:spPr>
          <a:xfrm>
            <a:off x="6394028" y="3464501"/>
            <a:ext cx="20556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A8A8AB"/>
              </a:buClr>
              <a:buSzPts val="1600"/>
              <a:buFont typeface="Proxima Nova"/>
              <a:buChar char="​"/>
              <a:defRPr sz="1800" b="1" i="0" u="none" strike="noStrike" cap="none">
                <a:solidFill>
                  <a:srgbClr val="F8981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•"/>
              <a:defRPr sz="14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–"/>
              <a:defRPr sz="12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Char char="•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Char char="–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AutoNum type="arabicPeriod"/>
              <a:defRPr sz="15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AutoNum type="alphaLcPeriod"/>
              <a:defRPr sz="12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AutoNum type="romanLcPeriod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AutoNum type="alphaUcPeriod"/>
              <a:defRPr sz="15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82" name="Google Shape;282;p20"/>
          <p:cNvSpPr txBox="1">
            <a:spLocks noGrp="1"/>
          </p:cNvSpPr>
          <p:nvPr>
            <p:ph type="body" idx="1"/>
          </p:nvPr>
        </p:nvSpPr>
        <p:spPr>
          <a:xfrm>
            <a:off x="329270" y="1200150"/>
            <a:ext cx="406110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100"/>
              <a:buChar char="“"/>
              <a:defRPr sz="21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“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Char char="“"/>
              <a:defRPr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“"/>
              <a:defRPr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“"/>
              <a:defRPr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283" name="Google Shape;283;p20"/>
          <p:cNvSpPr txBox="1">
            <a:spLocks noGrp="1"/>
          </p:cNvSpPr>
          <p:nvPr>
            <p:ph type="body" idx="3"/>
          </p:nvPr>
        </p:nvSpPr>
        <p:spPr>
          <a:xfrm>
            <a:off x="459606" y="3799332"/>
            <a:ext cx="34365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lt1"/>
                </a:solidFill>
              </a:defRPr>
            </a:lvl1pPr>
            <a:lvl2pPr marL="914400" lvl="1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 and Subtitl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444765" y="608872"/>
            <a:ext cx="82242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44" name="Google Shape;44;p3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– Blue">
  <p:cSld name="Quote – Blue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"/>
          <p:cNvSpPr/>
          <p:nvPr/>
        </p:nvSpPr>
        <p:spPr>
          <a:xfrm rot="2700000">
            <a:off x="871487" y="-3370163"/>
            <a:ext cx="5621357" cy="10094598"/>
          </a:xfrm>
          <a:custGeom>
            <a:avLst/>
            <a:gdLst/>
            <a:ahLst/>
            <a:cxnLst/>
            <a:rect l="l" t="t" r="r" b="b"/>
            <a:pathLst>
              <a:path w="7499811" h="13467847" extrusionOk="0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24000">
                <a:schemeClr val="accent3"/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6" name="Google Shape;286;p21"/>
          <p:cNvSpPr/>
          <p:nvPr/>
        </p:nvSpPr>
        <p:spPr>
          <a:xfrm rot="2700000">
            <a:off x="5278040" y="-126431"/>
            <a:ext cx="781033" cy="6493910"/>
          </a:xfrm>
          <a:custGeom>
            <a:avLst/>
            <a:gdLst/>
            <a:ahLst/>
            <a:cxnLst/>
            <a:rect l="l" t="t" r="r" b="b"/>
            <a:pathLst>
              <a:path w="1042026" h="8663939" extrusionOk="0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24000">
                <a:schemeClr val="accent3"/>
              </a:gs>
              <a:gs pos="80511">
                <a:srgbClr val="FFFFFF">
                  <a:alpha val="75686"/>
                </a:srgbClr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7" name="Google Shape;287;p21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88" name="Google Shape;288;p21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289" name="Google Shape;289;p21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90" name="Google Shape;290;p21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91" name="Google Shape;291;p21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92" name="Google Shape;292;p21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93" name="Google Shape;293;p21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94" name="Google Shape;294;p21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95" name="Google Shape;295;p21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296" name="Google Shape;296;p21"/>
          <p:cNvSpPr txBox="1"/>
          <p:nvPr/>
        </p:nvSpPr>
        <p:spPr>
          <a:xfrm flipH="1">
            <a:off x="1555520" y="4879744"/>
            <a:ext cx="29601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  │  ©2022 VMware, Inc.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7" name="Google Shape;297;p21"/>
          <p:cNvSpPr>
            <a:spLocks noGrp="1"/>
          </p:cNvSpPr>
          <p:nvPr>
            <p:ph type="pic" idx="2"/>
          </p:nvPr>
        </p:nvSpPr>
        <p:spPr>
          <a:xfrm>
            <a:off x="6394028" y="3464501"/>
            <a:ext cx="20556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A8A8AB"/>
              </a:buClr>
              <a:buSzPts val="1600"/>
              <a:buFont typeface="Proxima Nova"/>
              <a:buChar char="​"/>
              <a:defRPr sz="1800" b="1" i="0" u="none" strike="noStrike" cap="none">
                <a:solidFill>
                  <a:srgbClr val="F8981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•"/>
              <a:defRPr sz="14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–"/>
              <a:defRPr sz="12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Char char="•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Char char="–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AutoNum type="arabicPeriod"/>
              <a:defRPr sz="15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AutoNum type="alphaLcPeriod"/>
              <a:defRPr sz="12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AutoNum type="romanLcPeriod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AutoNum type="alphaUcPeriod"/>
              <a:defRPr sz="15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98" name="Google Shape;298;p21"/>
          <p:cNvSpPr txBox="1">
            <a:spLocks noGrp="1"/>
          </p:cNvSpPr>
          <p:nvPr>
            <p:ph type="body" idx="1"/>
          </p:nvPr>
        </p:nvSpPr>
        <p:spPr>
          <a:xfrm>
            <a:off x="329270" y="1200150"/>
            <a:ext cx="406110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100"/>
              <a:buChar char="“"/>
              <a:defRPr sz="21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“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Char char="“"/>
              <a:defRPr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“"/>
              <a:defRPr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“"/>
              <a:defRPr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299" name="Google Shape;299;p21"/>
          <p:cNvSpPr txBox="1">
            <a:spLocks noGrp="1"/>
          </p:cNvSpPr>
          <p:nvPr>
            <p:ph type="body" idx="3"/>
          </p:nvPr>
        </p:nvSpPr>
        <p:spPr>
          <a:xfrm>
            <a:off x="459606" y="3799332"/>
            <a:ext cx="34365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lt1"/>
                </a:solidFill>
              </a:defRPr>
            </a:lvl1pPr>
            <a:lvl2pPr marL="914400" lvl="1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Content">
  <p:cSld name="Title, Subtitle and Content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2"/>
          <p:cNvSpPr txBox="1">
            <a:spLocks noGrp="1"/>
          </p:cNvSpPr>
          <p:nvPr>
            <p:ph type="body" idx="1"/>
          </p:nvPr>
        </p:nvSpPr>
        <p:spPr>
          <a:xfrm>
            <a:off x="462499" y="1200151"/>
            <a:ext cx="82317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400"/>
              <a:buChar char="​"/>
              <a:defRPr/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/>
            </a:lvl5pPr>
            <a:lvl6pPr marL="2743200" lvl="5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4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02" name="Google Shape;302;p22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3" name="Google Shape;303;p22"/>
          <p:cNvSpPr txBox="1">
            <a:spLocks noGrp="1"/>
          </p:cNvSpPr>
          <p:nvPr>
            <p:ph type="subTitle" idx="2"/>
          </p:nvPr>
        </p:nvSpPr>
        <p:spPr>
          <a:xfrm>
            <a:off x="444765" y="608872"/>
            <a:ext cx="8243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304" name="Google Shape;304;p22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, Subtitle and Content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3"/>
          <p:cNvSpPr txBox="1">
            <a:spLocks noGrp="1"/>
          </p:cNvSpPr>
          <p:nvPr>
            <p:ph type="body" idx="1"/>
          </p:nvPr>
        </p:nvSpPr>
        <p:spPr>
          <a:xfrm>
            <a:off x="462495" y="857250"/>
            <a:ext cx="8231700" cy="3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400"/>
              <a:buChar char="​"/>
              <a:defRPr/>
            </a:lvl1pPr>
            <a:lvl2pPr marL="914400" lvl="1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/>
            </a:lvl5pPr>
            <a:lvl6pPr marL="2743200" lvl="5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400"/>
              <a:buAutoNum type="arabicPeriod"/>
              <a:defRPr/>
            </a:lvl6pPr>
            <a:lvl7pPr marL="3200400" lvl="6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07" name="Google Shape;307;p23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8" name="Google Shape;308;p23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Content Balanced">
  <p:cSld name="Two-Content Balanced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4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1" name="Google Shape;311;p24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4"/>
          <p:cNvSpPr txBox="1">
            <a:spLocks noGrp="1"/>
          </p:cNvSpPr>
          <p:nvPr>
            <p:ph type="subTitle" idx="1"/>
          </p:nvPr>
        </p:nvSpPr>
        <p:spPr>
          <a:xfrm>
            <a:off x="444765" y="608872"/>
            <a:ext cx="82242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313" name="Google Shape;313;p24"/>
          <p:cNvSpPr txBox="1">
            <a:spLocks noGrp="1"/>
          </p:cNvSpPr>
          <p:nvPr>
            <p:ph type="body" idx="2"/>
          </p:nvPr>
        </p:nvSpPr>
        <p:spPr>
          <a:xfrm>
            <a:off x="462497" y="1200150"/>
            <a:ext cx="41097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400"/>
              <a:buChar char="​"/>
              <a:defRPr/>
            </a:lvl1pPr>
            <a:lvl2pPr marL="914400" lvl="1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/>
            </a:lvl5pPr>
            <a:lvl6pPr marL="2743200" lvl="5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400"/>
              <a:buAutoNum type="arabicPeriod"/>
              <a:defRPr/>
            </a:lvl6pPr>
            <a:lvl7pPr marL="3200400" lvl="6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14" name="Google Shape;314;p24"/>
          <p:cNvSpPr txBox="1">
            <a:spLocks noGrp="1"/>
          </p:cNvSpPr>
          <p:nvPr>
            <p:ph type="body" idx="3"/>
          </p:nvPr>
        </p:nvSpPr>
        <p:spPr>
          <a:xfrm>
            <a:off x="4688029" y="1290413"/>
            <a:ext cx="41097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400"/>
              <a:buChar char="​"/>
              <a:defRPr/>
            </a:lvl1pPr>
            <a:lvl2pPr marL="914400" lvl="1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/>
            </a:lvl5pPr>
            <a:lvl6pPr marL="2743200" lvl="5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400"/>
              <a:buAutoNum type="arabicPeriod"/>
              <a:defRPr/>
            </a:lvl6pPr>
            <a:lvl7pPr marL="3200400" lvl="6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Content Balanced – Color">
  <p:cSld name="Two-Content Balanced – Color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5"/>
          <p:cNvSpPr txBox="1">
            <a:spLocks noGrp="1"/>
          </p:cNvSpPr>
          <p:nvPr>
            <p:ph type="body" idx="1"/>
          </p:nvPr>
        </p:nvSpPr>
        <p:spPr>
          <a:xfrm>
            <a:off x="0" y="1200151"/>
            <a:ext cx="4421400" cy="3429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445850" tIns="342950" rIns="342950" bIns="34295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200">
                <a:solidFill>
                  <a:schemeClr val="lt1"/>
                </a:solidFill>
              </a:defRPr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1100">
                <a:solidFill>
                  <a:schemeClr val="lt1"/>
                </a:solidFill>
              </a:defRPr>
            </a:lvl3pPr>
            <a:lvl4pPr marL="1828800" lvl="3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Char char="–"/>
              <a:defRPr sz="900"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  <a:defRPr sz="1400">
                <a:solidFill>
                  <a:schemeClr val="lt1"/>
                </a:solidFill>
              </a:defRPr>
            </a:lvl6pPr>
            <a:lvl7pPr marL="320040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AutoNum type="alphaLcPeriod"/>
              <a:defRPr sz="1100">
                <a:solidFill>
                  <a:schemeClr val="lt1"/>
                </a:solidFill>
              </a:defRPr>
            </a:lvl7pPr>
            <a:lvl8pPr marL="365760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AutoNum type="romanLcPeriod"/>
              <a:defRPr sz="900">
                <a:solidFill>
                  <a:schemeClr val="lt1"/>
                </a:solidFill>
              </a:defRPr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lphaUcPeriod"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7" name="Google Shape;317;p25"/>
          <p:cNvSpPr txBox="1">
            <a:spLocks noGrp="1"/>
          </p:cNvSpPr>
          <p:nvPr>
            <p:ph type="body" idx="2"/>
          </p:nvPr>
        </p:nvSpPr>
        <p:spPr>
          <a:xfrm>
            <a:off x="4743771" y="1200151"/>
            <a:ext cx="44001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342950" tIns="342950" rIns="445850" bIns="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200">
                <a:solidFill>
                  <a:schemeClr val="lt1"/>
                </a:solidFill>
              </a:defRPr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1100">
                <a:solidFill>
                  <a:schemeClr val="lt1"/>
                </a:solidFill>
              </a:defRPr>
            </a:lvl3pPr>
            <a:lvl4pPr marL="1828800" lvl="3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Char char="–"/>
              <a:defRPr sz="9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>
                <a:solidFill>
                  <a:schemeClr val="lt1"/>
                </a:solidFill>
              </a:defRPr>
            </a:lvl6pPr>
            <a:lvl7pPr marL="3200400" lvl="6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  <a:defRPr>
                <a:solidFill>
                  <a:schemeClr val="lt1"/>
                </a:solidFill>
              </a:defRPr>
            </a:lvl7pPr>
            <a:lvl8pPr marL="3657600" lvl="7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AutoNum type="romanLcPeriod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lphaUcPeriod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8" name="Google Shape;318;p25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9" name="Google Shape;319;p25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5"/>
          <p:cNvSpPr txBox="1">
            <a:spLocks noGrp="1"/>
          </p:cNvSpPr>
          <p:nvPr>
            <p:ph type="subTitle" idx="3"/>
          </p:nvPr>
        </p:nvSpPr>
        <p:spPr>
          <a:xfrm>
            <a:off x="444765" y="608872"/>
            <a:ext cx="82242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6"/>
          <p:cNvSpPr txBox="1">
            <a:spLocks noGrp="1"/>
          </p:cNvSpPr>
          <p:nvPr>
            <p:ph type="body" idx="1"/>
          </p:nvPr>
        </p:nvSpPr>
        <p:spPr>
          <a:xfrm>
            <a:off x="1" y="1200151"/>
            <a:ext cx="4401000" cy="34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45850" tIns="1028875" rIns="411550" bIns="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200"/>
              <a:buChar char="​"/>
              <a:defRPr sz="1400"/>
            </a:lvl1pPr>
            <a:lvl2pPr marL="914400" lvl="1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  <a:defRPr sz="1200"/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 sz="1100"/>
            </a:lvl3pPr>
            <a:lvl4pPr marL="1828800" lvl="3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900"/>
            </a:lvl4pPr>
            <a:lvl5pPr marL="2286000" lvl="4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–"/>
              <a:defRPr sz="900"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 sz="1400"/>
            </a:lvl6pPr>
            <a:lvl7pPr marL="320040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AutoNum type="alphaLcPeriod"/>
              <a:defRPr sz="1100"/>
            </a:lvl7pPr>
            <a:lvl8pPr marL="365760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AutoNum type="romanLcPeriod"/>
              <a:defRPr sz="900"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 sz="1400"/>
            </a:lvl9pPr>
          </a:lstStyle>
          <a:p>
            <a:endParaRPr/>
          </a:p>
        </p:txBody>
      </p:sp>
      <p:sp>
        <p:nvSpPr>
          <p:cNvPr id="323" name="Google Shape;323;p26"/>
          <p:cNvSpPr txBox="1">
            <a:spLocks noGrp="1"/>
          </p:cNvSpPr>
          <p:nvPr>
            <p:ph type="body" idx="2"/>
          </p:nvPr>
        </p:nvSpPr>
        <p:spPr>
          <a:xfrm>
            <a:off x="4743771" y="1200151"/>
            <a:ext cx="4400100" cy="34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11550" tIns="1028875" rIns="411550" bIns="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200"/>
              <a:buChar char="​"/>
              <a:defRPr sz="1400"/>
            </a:lvl1pPr>
            <a:lvl2pPr marL="914400" lvl="1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  <a:defRPr sz="1200"/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 sz="1100"/>
            </a:lvl3pPr>
            <a:lvl4pPr marL="1828800" lvl="3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900"/>
            </a:lvl4pPr>
            <a:lvl5pPr marL="2286000" lvl="4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–"/>
              <a:defRPr sz="900"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 sz="1400"/>
            </a:lvl6pPr>
            <a:lvl7pPr marL="320040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AutoNum type="alphaLcPeriod"/>
              <a:defRPr sz="1100"/>
            </a:lvl7pPr>
            <a:lvl8pPr marL="365760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AutoNum type="romanLcPeriod"/>
              <a:defRPr sz="900"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 sz="1400"/>
            </a:lvl9pPr>
          </a:lstStyle>
          <a:p>
            <a:endParaRPr/>
          </a:p>
        </p:txBody>
      </p:sp>
      <p:sp>
        <p:nvSpPr>
          <p:cNvPr id="324" name="Google Shape;324;p26"/>
          <p:cNvSpPr txBox="1">
            <a:spLocks noGrp="1"/>
          </p:cNvSpPr>
          <p:nvPr>
            <p:ph type="body" idx="3"/>
          </p:nvPr>
        </p:nvSpPr>
        <p:spPr>
          <a:xfrm>
            <a:off x="0" y="1354592"/>
            <a:ext cx="4229100" cy="68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445850" tIns="68575" rIns="342950" bIns="68575" anchor="ctr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400"/>
              <a:buChar char="​"/>
              <a:defRPr sz="15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25" name="Google Shape;325;p26"/>
          <p:cNvSpPr txBox="1">
            <a:spLocks noGrp="1"/>
          </p:cNvSpPr>
          <p:nvPr>
            <p:ph type="body" idx="4"/>
          </p:nvPr>
        </p:nvSpPr>
        <p:spPr>
          <a:xfrm>
            <a:off x="4914990" y="1354592"/>
            <a:ext cx="4229100" cy="68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53800" tIns="68575" rIns="459550" bIns="68575" anchor="ctr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400"/>
              <a:buChar char="​"/>
              <a:defRPr sz="15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26" name="Google Shape;326;p26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7" name="Google Shape;327;p26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26"/>
          <p:cNvSpPr txBox="1">
            <a:spLocks noGrp="1"/>
          </p:cNvSpPr>
          <p:nvPr>
            <p:ph type="subTitle" idx="5"/>
          </p:nvPr>
        </p:nvSpPr>
        <p:spPr>
          <a:xfrm>
            <a:off x="444765" y="608872"/>
            <a:ext cx="82242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Dynamic – Left">
  <p:cSld name="Two Content Dynamic – Left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1" name="Google Shape;331;p27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7"/>
          <p:cNvSpPr txBox="1">
            <a:spLocks noGrp="1"/>
          </p:cNvSpPr>
          <p:nvPr>
            <p:ph type="body" idx="1"/>
          </p:nvPr>
        </p:nvSpPr>
        <p:spPr>
          <a:xfrm>
            <a:off x="2514064" y="1200150"/>
            <a:ext cx="61737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400"/>
              <a:buChar char="​"/>
              <a:defRPr/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33" name="Google Shape;333;p27"/>
          <p:cNvSpPr txBox="1">
            <a:spLocks noGrp="1"/>
          </p:cNvSpPr>
          <p:nvPr>
            <p:ph type="subTitle" idx="2"/>
          </p:nvPr>
        </p:nvSpPr>
        <p:spPr>
          <a:xfrm>
            <a:off x="444765" y="608872"/>
            <a:ext cx="82242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334" name="Google Shape;334;p27"/>
          <p:cNvSpPr txBox="1">
            <a:spLocks noGrp="1"/>
          </p:cNvSpPr>
          <p:nvPr>
            <p:ph type="body" idx="3"/>
          </p:nvPr>
        </p:nvSpPr>
        <p:spPr>
          <a:xfrm>
            <a:off x="0" y="1200150"/>
            <a:ext cx="21711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45850" tIns="342950" rIns="342950" bIns="34295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Char char="​"/>
              <a:defRPr sz="1200">
                <a:solidFill>
                  <a:schemeClr val="lt1"/>
                </a:solidFill>
              </a:defRPr>
            </a:lvl1pPr>
            <a:lvl2pPr marL="914400" lvl="1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1100">
                <a:solidFill>
                  <a:schemeClr val="lt1"/>
                </a:solidFill>
              </a:defRPr>
            </a:lvl2pPr>
            <a:lvl3pPr marL="1371600" lvl="2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Char char="–"/>
              <a:defRPr sz="900">
                <a:solidFill>
                  <a:schemeClr val="lt1"/>
                </a:solidFill>
              </a:defRPr>
            </a:lvl3pPr>
            <a:lvl4pPr marL="1828800" lvl="3" indent="-2730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Char char="•"/>
              <a:defRPr sz="800">
                <a:solidFill>
                  <a:schemeClr val="lt1"/>
                </a:solidFill>
              </a:defRPr>
            </a:lvl4pPr>
            <a:lvl5pPr marL="2286000" lvl="4" indent="-2730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Char char="–"/>
              <a:defRPr sz="800"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  <a:defRPr sz="1400">
                <a:solidFill>
                  <a:schemeClr val="lt1"/>
                </a:solidFill>
              </a:defRPr>
            </a:lvl6pPr>
            <a:lvl7pPr marL="320040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AutoNum type="alphaLcPeriod"/>
              <a:defRPr sz="1100">
                <a:solidFill>
                  <a:schemeClr val="lt1"/>
                </a:solidFill>
              </a:defRPr>
            </a:lvl7pPr>
            <a:lvl8pPr marL="365760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AutoNum type="romanLcPeriod"/>
              <a:defRPr sz="900">
                <a:solidFill>
                  <a:schemeClr val="lt1"/>
                </a:solidFill>
              </a:defRPr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lphaUcPeriod"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Dynamic – Right">
  <p:cSld name="Two Content Dynamic – Right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8"/>
          <p:cNvSpPr txBox="1">
            <a:spLocks noGrp="1"/>
          </p:cNvSpPr>
          <p:nvPr>
            <p:ph type="body" idx="1"/>
          </p:nvPr>
        </p:nvSpPr>
        <p:spPr>
          <a:xfrm>
            <a:off x="456129" y="1200150"/>
            <a:ext cx="61737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400"/>
              <a:buChar char="​"/>
              <a:defRPr/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37" name="Google Shape;337;p28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8" name="Google Shape;338;p28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28"/>
          <p:cNvSpPr txBox="1">
            <a:spLocks noGrp="1"/>
          </p:cNvSpPr>
          <p:nvPr>
            <p:ph type="subTitle" idx="2"/>
          </p:nvPr>
        </p:nvSpPr>
        <p:spPr>
          <a:xfrm>
            <a:off x="444765" y="608872"/>
            <a:ext cx="82242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340" name="Google Shape;340;p28"/>
          <p:cNvSpPr txBox="1">
            <a:spLocks noGrp="1"/>
          </p:cNvSpPr>
          <p:nvPr>
            <p:ph type="body" idx="3"/>
          </p:nvPr>
        </p:nvSpPr>
        <p:spPr>
          <a:xfrm>
            <a:off x="6972926" y="1200150"/>
            <a:ext cx="21711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342950" tIns="342950" rIns="445850" bIns="34295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Char char="​"/>
              <a:defRPr sz="1200">
                <a:solidFill>
                  <a:schemeClr val="lt1"/>
                </a:solidFill>
              </a:defRPr>
            </a:lvl1pPr>
            <a:lvl2pPr marL="914400" lvl="1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1100">
                <a:solidFill>
                  <a:schemeClr val="lt1"/>
                </a:solidFill>
              </a:defRPr>
            </a:lvl2pPr>
            <a:lvl3pPr marL="1371600" lvl="2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Char char="–"/>
              <a:defRPr sz="900">
                <a:solidFill>
                  <a:schemeClr val="lt1"/>
                </a:solidFill>
              </a:defRPr>
            </a:lvl3pPr>
            <a:lvl4pPr marL="1828800" lvl="3" indent="-2730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Char char="•"/>
              <a:defRPr sz="800">
                <a:solidFill>
                  <a:schemeClr val="lt1"/>
                </a:solidFill>
              </a:defRPr>
            </a:lvl4pPr>
            <a:lvl5pPr marL="2286000" lvl="4" indent="-2730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Char char="–"/>
              <a:defRPr sz="8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>
                <a:solidFill>
                  <a:schemeClr val="lt1"/>
                </a:solidFill>
              </a:defRPr>
            </a:lvl6pPr>
            <a:lvl7pPr marL="3200400" lvl="6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  <a:defRPr>
                <a:solidFill>
                  <a:schemeClr val="lt1"/>
                </a:solidFill>
              </a:defRPr>
            </a:lvl7pPr>
            <a:lvl8pPr marL="3657600" lvl="7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AutoNum type="romanLcPeriod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lphaUcPeriod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-Content">
  <p:cSld name="Three-Content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9"/>
          <p:cNvSpPr txBox="1">
            <a:spLocks noGrp="1"/>
          </p:cNvSpPr>
          <p:nvPr>
            <p:ph type="body" idx="1"/>
          </p:nvPr>
        </p:nvSpPr>
        <p:spPr>
          <a:xfrm>
            <a:off x="462498" y="1886365"/>
            <a:ext cx="2511000" cy="274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75" tIns="205750" rIns="137175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100"/>
              <a:buChar char="​"/>
              <a:defRPr sz="1200"/>
            </a:lvl1pPr>
            <a:lvl2pPr marL="914400" lvl="1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•"/>
              <a:defRPr sz="1100"/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 sz="1100"/>
            </a:lvl3pPr>
            <a:lvl4pPr marL="1828800" lvl="3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900"/>
            </a:lvl4pPr>
            <a:lvl5pPr marL="2286000" lvl="4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–"/>
              <a:defRPr sz="900"/>
            </a:lvl5pPr>
            <a:lvl6pPr marL="2743200" lvl="5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AutoNum type="arabicPeriod"/>
              <a:defRPr sz="1200"/>
            </a:lvl6pPr>
            <a:lvl7pPr marL="3200400" lvl="6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AutoNum type="alphaLcPeriod"/>
              <a:defRPr sz="900"/>
            </a:lvl7pPr>
            <a:lvl8pPr marL="3657600" lvl="7" indent="-2730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700"/>
              <a:buAutoNum type="romanLcPeriod"/>
              <a:defRPr sz="800"/>
            </a:lvl8pPr>
            <a:lvl9pPr marL="4114800" lvl="8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AutoNum type="alphaUcPeriod"/>
              <a:defRPr sz="1200"/>
            </a:lvl9pPr>
          </a:lstStyle>
          <a:p>
            <a:endParaRPr/>
          </a:p>
        </p:txBody>
      </p:sp>
      <p:sp>
        <p:nvSpPr>
          <p:cNvPr id="343" name="Google Shape;343;p29"/>
          <p:cNvSpPr txBox="1">
            <a:spLocks noGrp="1"/>
          </p:cNvSpPr>
          <p:nvPr>
            <p:ph type="body" idx="2"/>
          </p:nvPr>
        </p:nvSpPr>
        <p:spPr>
          <a:xfrm>
            <a:off x="3315621" y="1886365"/>
            <a:ext cx="2512800" cy="274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75" tIns="205750" rIns="137175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100"/>
              <a:buChar char="​"/>
              <a:defRPr sz="1200"/>
            </a:lvl1pPr>
            <a:lvl2pPr marL="914400" lvl="1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•"/>
              <a:defRPr sz="1100"/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 sz="1100"/>
            </a:lvl3pPr>
            <a:lvl4pPr marL="1828800" lvl="3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900"/>
            </a:lvl4pPr>
            <a:lvl5pPr marL="2286000" lvl="4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–"/>
              <a:defRPr sz="900"/>
            </a:lvl5pPr>
            <a:lvl6pPr marL="2743200" lvl="5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AutoNum type="arabicPeriod"/>
              <a:defRPr sz="1200"/>
            </a:lvl6pPr>
            <a:lvl7pPr marL="3200400" lvl="6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AutoNum type="alphaLcPeriod"/>
              <a:defRPr sz="900"/>
            </a:lvl7pPr>
            <a:lvl8pPr marL="3657600" lvl="7" indent="-2730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700"/>
              <a:buAutoNum type="romanLcPeriod"/>
              <a:defRPr sz="800"/>
            </a:lvl8pPr>
            <a:lvl9pPr marL="4114800" lvl="8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AutoNum type="alphaUcPeriod"/>
              <a:defRPr sz="1200"/>
            </a:lvl9pPr>
          </a:lstStyle>
          <a:p>
            <a:endParaRPr/>
          </a:p>
        </p:txBody>
      </p:sp>
      <p:sp>
        <p:nvSpPr>
          <p:cNvPr id="344" name="Google Shape;344;p29"/>
          <p:cNvSpPr txBox="1">
            <a:spLocks noGrp="1"/>
          </p:cNvSpPr>
          <p:nvPr>
            <p:ph type="body" idx="3"/>
          </p:nvPr>
        </p:nvSpPr>
        <p:spPr>
          <a:xfrm>
            <a:off x="6178880" y="1886365"/>
            <a:ext cx="2510700" cy="274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75" tIns="205750" rIns="137175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100"/>
              <a:buChar char="​"/>
              <a:defRPr sz="1200"/>
            </a:lvl1pPr>
            <a:lvl2pPr marL="914400" lvl="1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•"/>
              <a:defRPr sz="1100"/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 sz="1100"/>
            </a:lvl3pPr>
            <a:lvl4pPr marL="1828800" lvl="3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900"/>
            </a:lvl4pPr>
            <a:lvl5pPr marL="2286000" lvl="4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–"/>
              <a:defRPr sz="900"/>
            </a:lvl5pPr>
            <a:lvl6pPr marL="2743200" lvl="5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AutoNum type="arabicPeriod"/>
              <a:defRPr sz="1200"/>
            </a:lvl6pPr>
            <a:lvl7pPr marL="3200400" lvl="6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AutoNum type="alphaLcPeriod"/>
              <a:defRPr sz="900"/>
            </a:lvl7pPr>
            <a:lvl8pPr marL="3657600" lvl="7" indent="-2730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700"/>
              <a:buAutoNum type="romanLcPeriod"/>
              <a:defRPr sz="800"/>
            </a:lvl8pPr>
            <a:lvl9pPr marL="4114800" lvl="8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AutoNum type="alphaUcPeriod"/>
              <a:defRPr sz="1200"/>
            </a:lvl9pPr>
          </a:lstStyle>
          <a:p>
            <a:endParaRPr/>
          </a:p>
        </p:txBody>
      </p:sp>
      <p:sp>
        <p:nvSpPr>
          <p:cNvPr id="345" name="Google Shape;345;p29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6" name="Google Shape;346;p29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29"/>
          <p:cNvSpPr txBox="1">
            <a:spLocks noGrp="1"/>
          </p:cNvSpPr>
          <p:nvPr>
            <p:ph type="subTitle" idx="4"/>
          </p:nvPr>
        </p:nvSpPr>
        <p:spPr>
          <a:xfrm>
            <a:off x="444765" y="608872"/>
            <a:ext cx="82242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348" name="Google Shape;348;p29"/>
          <p:cNvSpPr txBox="1">
            <a:spLocks noGrp="1"/>
          </p:cNvSpPr>
          <p:nvPr>
            <p:ph type="body" idx="5"/>
          </p:nvPr>
        </p:nvSpPr>
        <p:spPr>
          <a:xfrm>
            <a:off x="462498" y="1200150"/>
            <a:ext cx="2510700" cy="68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Char char="–"/>
              <a:defRPr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49" name="Google Shape;349;p29"/>
          <p:cNvSpPr txBox="1">
            <a:spLocks noGrp="1"/>
          </p:cNvSpPr>
          <p:nvPr>
            <p:ph type="body" idx="6"/>
          </p:nvPr>
        </p:nvSpPr>
        <p:spPr>
          <a:xfrm>
            <a:off x="3315621" y="1200150"/>
            <a:ext cx="25107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Char char="–"/>
              <a:defRPr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50" name="Google Shape;350;p29"/>
          <p:cNvSpPr txBox="1">
            <a:spLocks noGrp="1"/>
          </p:cNvSpPr>
          <p:nvPr>
            <p:ph type="body" idx="7"/>
          </p:nvPr>
        </p:nvSpPr>
        <p:spPr>
          <a:xfrm>
            <a:off x="6178880" y="1200150"/>
            <a:ext cx="2510700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Char char="–"/>
              <a:defRPr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gram with Content">
  <p:cSld name="Diagram with Content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0"/>
          <p:cNvSpPr/>
          <p:nvPr/>
        </p:nvSpPr>
        <p:spPr>
          <a:xfrm>
            <a:off x="1" y="1200151"/>
            <a:ext cx="5943900" cy="342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53" name="Google Shape;353;p30"/>
          <p:cNvCxnSpPr/>
          <p:nvPr/>
        </p:nvCxnSpPr>
        <p:spPr>
          <a:xfrm>
            <a:off x="6286947" y="1206501"/>
            <a:ext cx="28572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4" name="Google Shape;354;p30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0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30"/>
          <p:cNvSpPr txBox="1">
            <a:spLocks noGrp="1"/>
          </p:cNvSpPr>
          <p:nvPr>
            <p:ph type="body" idx="1"/>
          </p:nvPr>
        </p:nvSpPr>
        <p:spPr>
          <a:xfrm>
            <a:off x="6286947" y="1200150"/>
            <a:ext cx="28572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950" rIns="445850" bIns="34295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Char char="​"/>
              <a:defRPr sz="1200"/>
            </a:lvl1pPr>
            <a:lvl2pPr marL="914400" lvl="1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•"/>
              <a:defRPr sz="1100"/>
            </a:lvl2pPr>
            <a:lvl3pPr marL="1371600" lvl="2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–"/>
              <a:defRPr sz="900"/>
            </a:lvl3pPr>
            <a:lvl4pPr marL="1828800" lvl="3" indent="-2730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700"/>
              <a:buChar char="•"/>
              <a:defRPr sz="800"/>
            </a:lvl4pPr>
            <a:lvl5pPr marL="2286000" lvl="4" indent="-2730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700"/>
              <a:buChar char="–"/>
              <a:defRPr sz="800"/>
            </a:lvl5pPr>
            <a:lvl6pPr marL="2743200" lvl="5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AutoNum type="arabicPeriod"/>
              <a:defRPr sz="1200"/>
            </a:lvl6pPr>
            <a:lvl7pPr marL="3200400" lvl="6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AutoNum type="alphaLcPeriod"/>
              <a:defRPr sz="900"/>
            </a:lvl7pPr>
            <a:lvl8pPr marL="3657600" lvl="7" indent="-2730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700"/>
              <a:buAutoNum type="romanLcPeriod"/>
              <a:defRPr sz="800"/>
            </a:lvl8pPr>
            <a:lvl9pPr marL="4114800" lvl="8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AutoNum type="alphaUcPeriod"/>
              <a:defRPr sz="1200"/>
            </a:lvl9pPr>
          </a:lstStyle>
          <a:p>
            <a:endParaRPr/>
          </a:p>
        </p:txBody>
      </p:sp>
      <p:sp>
        <p:nvSpPr>
          <p:cNvPr id="357" name="Google Shape;357;p30"/>
          <p:cNvSpPr txBox="1">
            <a:spLocks noGrp="1"/>
          </p:cNvSpPr>
          <p:nvPr>
            <p:ph type="subTitle" idx="2"/>
          </p:nvPr>
        </p:nvSpPr>
        <p:spPr>
          <a:xfrm>
            <a:off x="444765" y="608872"/>
            <a:ext cx="8224200" cy="1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 and Subtitle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tcome / Benefit">
  <p:cSld name="Outcome / Benefit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1"/>
          <p:cNvSpPr txBox="1">
            <a:spLocks noGrp="1"/>
          </p:cNvSpPr>
          <p:nvPr>
            <p:ph type="body" idx="1"/>
          </p:nvPr>
        </p:nvSpPr>
        <p:spPr>
          <a:xfrm>
            <a:off x="6285756" y="3260928"/>
            <a:ext cx="24021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Char char="​"/>
              <a:defRPr sz="1200"/>
            </a:lvl1pPr>
            <a:lvl2pPr marL="914400" lvl="1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Char char="•"/>
              <a:defRPr sz="1100"/>
            </a:lvl2pPr>
            <a:lvl3pPr marL="1371600" lvl="2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Char char="–"/>
              <a:defRPr sz="1100"/>
            </a:lvl3pPr>
            <a:lvl4pPr marL="1828800" lvl="3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 sz="1200"/>
            </a:lvl4pPr>
            <a:lvl5pPr marL="2286000" lvl="4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–"/>
              <a:defRPr sz="1200"/>
            </a:lvl5pPr>
            <a:lvl6pPr marL="2743200" lvl="5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400"/>
              <a:buAutoNum type="arabicPeriod"/>
              <a:defRPr sz="1700"/>
            </a:lvl6pPr>
            <a:lvl7pPr marL="3200400" lvl="6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AutoNum type="alphaLcPeriod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AutoNum type="romanLcPeriod"/>
              <a:defRPr sz="1200"/>
            </a:lvl8pPr>
            <a:lvl9pPr marL="4114800" lvl="8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400"/>
              <a:buAutoNum type="alphaUcPeriod"/>
              <a:defRPr sz="1700"/>
            </a:lvl9pPr>
          </a:lstStyle>
          <a:p>
            <a:endParaRPr/>
          </a:p>
        </p:txBody>
      </p:sp>
      <p:sp>
        <p:nvSpPr>
          <p:cNvPr id="360" name="Google Shape;360;p31"/>
          <p:cNvSpPr txBox="1">
            <a:spLocks noGrp="1"/>
          </p:cNvSpPr>
          <p:nvPr>
            <p:ph type="body" idx="2"/>
          </p:nvPr>
        </p:nvSpPr>
        <p:spPr>
          <a:xfrm>
            <a:off x="6285756" y="1547286"/>
            <a:ext cx="24021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Char char="​"/>
              <a:defRPr sz="1200"/>
            </a:lvl1pPr>
            <a:lvl2pPr marL="914400" lvl="1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Char char="•"/>
              <a:defRPr sz="1100"/>
            </a:lvl2pPr>
            <a:lvl3pPr marL="1371600" lvl="2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Char char="–"/>
              <a:defRPr sz="1100"/>
            </a:lvl3pPr>
            <a:lvl4pPr marL="1828800" lvl="3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 sz="1200"/>
            </a:lvl4pPr>
            <a:lvl5pPr marL="2286000" lvl="4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–"/>
              <a:defRPr sz="1200"/>
            </a:lvl5pPr>
            <a:lvl6pPr marL="2743200" lvl="5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400"/>
              <a:buAutoNum type="arabicPeriod"/>
              <a:defRPr sz="1700"/>
            </a:lvl6pPr>
            <a:lvl7pPr marL="3200400" lvl="6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AutoNum type="alphaLcPeriod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AutoNum type="romanLcPeriod"/>
              <a:defRPr sz="1200"/>
            </a:lvl8pPr>
            <a:lvl9pPr marL="4114800" lvl="8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400"/>
              <a:buAutoNum type="alphaUcPeriod"/>
              <a:defRPr sz="1700"/>
            </a:lvl9pPr>
          </a:lstStyle>
          <a:p>
            <a:endParaRPr/>
          </a:p>
        </p:txBody>
      </p:sp>
      <p:sp>
        <p:nvSpPr>
          <p:cNvPr id="361" name="Google Shape;361;p31"/>
          <p:cNvSpPr txBox="1">
            <a:spLocks noGrp="1"/>
          </p:cNvSpPr>
          <p:nvPr>
            <p:ph type="body" idx="3"/>
          </p:nvPr>
        </p:nvSpPr>
        <p:spPr>
          <a:xfrm>
            <a:off x="6286947" y="1274766"/>
            <a:ext cx="1505400" cy="2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Char char="​"/>
              <a:defRPr sz="1200">
                <a:solidFill>
                  <a:schemeClr val="accen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cxnSp>
        <p:nvCxnSpPr>
          <p:cNvPr id="362" name="Google Shape;362;p31"/>
          <p:cNvCxnSpPr/>
          <p:nvPr/>
        </p:nvCxnSpPr>
        <p:spPr>
          <a:xfrm>
            <a:off x="6286947" y="2904331"/>
            <a:ext cx="2857200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3" name="Google Shape;363;p31"/>
          <p:cNvSpPr txBox="1">
            <a:spLocks noGrp="1"/>
          </p:cNvSpPr>
          <p:nvPr>
            <p:ph type="body" idx="4"/>
          </p:nvPr>
        </p:nvSpPr>
        <p:spPr>
          <a:xfrm>
            <a:off x="6286947" y="2979352"/>
            <a:ext cx="1505400" cy="2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Char char="​"/>
              <a:defRPr sz="1200">
                <a:solidFill>
                  <a:schemeClr val="accent4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64" name="Google Shape;364;p31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5" name="Google Shape;365;p31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31"/>
          <p:cNvSpPr/>
          <p:nvPr/>
        </p:nvSpPr>
        <p:spPr>
          <a:xfrm>
            <a:off x="1" y="1200151"/>
            <a:ext cx="5943900" cy="342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67" name="Google Shape;367;p31"/>
          <p:cNvCxnSpPr/>
          <p:nvPr/>
        </p:nvCxnSpPr>
        <p:spPr>
          <a:xfrm>
            <a:off x="6286947" y="1206501"/>
            <a:ext cx="28572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8" name="Google Shape;368;p31"/>
          <p:cNvSpPr txBox="1">
            <a:spLocks noGrp="1"/>
          </p:cNvSpPr>
          <p:nvPr>
            <p:ph type="subTitle" idx="5"/>
          </p:nvPr>
        </p:nvSpPr>
        <p:spPr>
          <a:xfrm>
            <a:off x="444765" y="608872"/>
            <a:ext cx="82242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er Success">
  <p:cSld name="Customer Success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2"/>
          <p:cNvSpPr/>
          <p:nvPr/>
        </p:nvSpPr>
        <p:spPr>
          <a:xfrm>
            <a:off x="1" y="1200151"/>
            <a:ext cx="5943900" cy="342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1" name="Google Shape;371;p32"/>
          <p:cNvSpPr txBox="1">
            <a:spLocks noGrp="1"/>
          </p:cNvSpPr>
          <p:nvPr>
            <p:ph type="body" idx="1"/>
          </p:nvPr>
        </p:nvSpPr>
        <p:spPr>
          <a:xfrm>
            <a:off x="458853" y="1807164"/>
            <a:ext cx="24021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950" anchor="t" anchorCtr="0">
            <a:noAutofit/>
          </a:bodyPr>
          <a:lstStyle>
            <a:lvl1pPr marL="457200" lvl="0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​"/>
              <a:defRPr sz="800">
                <a:solidFill>
                  <a:schemeClr val="dk2"/>
                </a:solidFill>
              </a:defRPr>
            </a:lvl1pPr>
            <a:lvl2pPr marL="914400" lvl="1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•"/>
              <a:defRPr sz="800">
                <a:solidFill>
                  <a:schemeClr val="dk2"/>
                </a:solidFill>
              </a:defRPr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 sz="1100">
                <a:solidFill>
                  <a:schemeClr val="dk2"/>
                </a:solidFill>
              </a:defRPr>
            </a:lvl3pPr>
            <a:lvl4pPr marL="1828800" lvl="3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900">
                <a:solidFill>
                  <a:schemeClr val="dk2"/>
                </a:solidFill>
              </a:defRPr>
            </a:lvl4pPr>
            <a:lvl5pPr marL="2286000" lvl="4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–"/>
              <a:defRPr sz="900">
                <a:solidFill>
                  <a:schemeClr val="dk2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72" name="Google Shape;372;p32"/>
          <p:cNvSpPr txBox="1">
            <a:spLocks noGrp="1"/>
          </p:cNvSpPr>
          <p:nvPr>
            <p:ph type="body" idx="2"/>
          </p:nvPr>
        </p:nvSpPr>
        <p:spPr>
          <a:xfrm>
            <a:off x="459940" y="1559880"/>
            <a:ext cx="1505400" cy="1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​"/>
              <a:defRPr sz="1200">
                <a:solidFill>
                  <a:schemeClr val="accen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73" name="Google Shape;373;p32"/>
          <p:cNvSpPr txBox="1">
            <a:spLocks noGrp="1"/>
          </p:cNvSpPr>
          <p:nvPr>
            <p:ph type="body" idx="3"/>
          </p:nvPr>
        </p:nvSpPr>
        <p:spPr>
          <a:xfrm>
            <a:off x="458853" y="2964454"/>
            <a:ext cx="24021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950" anchor="t" anchorCtr="0">
            <a:noAutofit/>
          </a:bodyPr>
          <a:lstStyle>
            <a:lvl1pPr marL="457200" lvl="0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​"/>
              <a:defRPr sz="800">
                <a:solidFill>
                  <a:schemeClr val="dk2"/>
                </a:solidFill>
              </a:defRPr>
            </a:lvl1pPr>
            <a:lvl2pPr marL="914400" lvl="1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•"/>
              <a:defRPr sz="800">
                <a:solidFill>
                  <a:schemeClr val="dk2"/>
                </a:solidFill>
              </a:defRPr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 sz="1100">
                <a:solidFill>
                  <a:schemeClr val="dk2"/>
                </a:solidFill>
              </a:defRPr>
            </a:lvl3pPr>
            <a:lvl4pPr marL="1828800" lvl="3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900">
                <a:solidFill>
                  <a:schemeClr val="dk2"/>
                </a:solidFill>
              </a:defRPr>
            </a:lvl4pPr>
            <a:lvl5pPr marL="2286000" lvl="4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–"/>
              <a:defRPr sz="900">
                <a:solidFill>
                  <a:schemeClr val="dk2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cxnSp>
        <p:nvCxnSpPr>
          <p:cNvPr id="374" name="Google Shape;374;p32"/>
          <p:cNvCxnSpPr/>
          <p:nvPr/>
        </p:nvCxnSpPr>
        <p:spPr>
          <a:xfrm>
            <a:off x="457319" y="1473632"/>
            <a:ext cx="23997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5" name="Google Shape;375;p32"/>
          <p:cNvCxnSpPr/>
          <p:nvPr/>
        </p:nvCxnSpPr>
        <p:spPr>
          <a:xfrm>
            <a:off x="457319" y="2660757"/>
            <a:ext cx="23997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6" name="Google Shape;376;p32"/>
          <p:cNvSpPr txBox="1">
            <a:spLocks noGrp="1"/>
          </p:cNvSpPr>
          <p:nvPr>
            <p:ph type="body" idx="4"/>
          </p:nvPr>
        </p:nvSpPr>
        <p:spPr>
          <a:xfrm>
            <a:off x="459940" y="2725528"/>
            <a:ext cx="1505400" cy="1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​"/>
              <a:defRPr sz="1200">
                <a:solidFill>
                  <a:schemeClr val="accent2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77" name="Google Shape;377;p32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8" name="Google Shape;378;p32"/>
          <p:cNvSpPr txBox="1">
            <a:spLocks noGrp="1"/>
          </p:cNvSpPr>
          <p:nvPr>
            <p:ph type="body" idx="5"/>
          </p:nvPr>
        </p:nvSpPr>
        <p:spPr>
          <a:xfrm>
            <a:off x="3202768" y="1807164"/>
            <a:ext cx="24021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950" anchor="t" anchorCtr="0">
            <a:noAutofit/>
          </a:bodyPr>
          <a:lstStyle>
            <a:lvl1pPr marL="457200" lvl="0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​"/>
              <a:defRPr sz="800">
                <a:solidFill>
                  <a:schemeClr val="dk2"/>
                </a:solidFill>
              </a:defRPr>
            </a:lvl1pPr>
            <a:lvl2pPr marL="914400" lvl="1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•"/>
              <a:defRPr sz="800">
                <a:solidFill>
                  <a:schemeClr val="dk2"/>
                </a:solidFill>
              </a:defRPr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 sz="1100">
                <a:solidFill>
                  <a:schemeClr val="dk2"/>
                </a:solidFill>
              </a:defRPr>
            </a:lvl3pPr>
            <a:lvl4pPr marL="1828800" lvl="3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900">
                <a:solidFill>
                  <a:schemeClr val="dk2"/>
                </a:solidFill>
              </a:defRPr>
            </a:lvl4pPr>
            <a:lvl5pPr marL="2286000" lvl="4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–"/>
              <a:defRPr sz="900">
                <a:solidFill>
                  <a:schemeClr val="dk2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79" name="Google Shape;379;p32"/>
          <p:cNvSpPr txBox="1">
            <a:spLocks noGrp="1"/>
          </p:cNvSpPr>
          <p:nvPr>
            <p:ph type="body" idx="6"/>
          </p:nvPr>
        </p:nvSpPr>
        <p:spPr>
          <a:xfrm>
            <a:off x="3203854" y="1559880"/>
            <a:ext cx="1505400" cy="1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accent4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80" name="Google Shape;380;p32"/>
          <p:cNvSpPr txBox="1">
            <a:spLocks noGrp="1"/>
          </p:cNvSpPr>
          <p:nvPr>
            <p:ph type="body" idx="7"/>
          </p:nvPr>
        </p:nvSpPr>
        <p:spPr>
          <a:xfrm>
            <a:off x="3202768" y="2964454"/>
            <a:ext cx="24021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950" anchor="t" anchorCtr="0">
            <a:noAutofit/>
          </a:bodyPr>
          <a:lstStyle>
            <a:lvl1pPr marL="457200" lvl="0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​"/>
              <a:defRPr sz="800">
                <a:solidFill>
                  <a:schemeClr val="dk2"/>
                </a:solidFill>
              </a:defRPr>
            </a:lvl1pPr>
            <a:lvl2pPr marL="914400" lvl="1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•"/>
              <a:defRPr sz="800">
                <a:solidFill>
                  <a:schemeClr val="dk2"/>
                </a:solidFill>
              </a:defRPr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 sz="1100">
                <a:solidFill>
                  <a:schemeClr val="dk2"/>
                </a:solidFill>
              </a:defRPr>
            </a:lvl3pPr>
            <a:lvl4pPr marL="1828800" lvl="3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900">
                <a:solidFill>
                  <a:schemeClr val="dk2"/>
                </a:solidFill>
              </a:defRPr>
            </a:lvl4pPr>
            <a:lvl5pPr marL="2286000" lvl="4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–"/>
              <a:defRPr sz="900">
                <a:solidFill>
                  <a:schemeClr val="dk2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cxnSp>
        <p:nvCxnSpPr>
          <p:cNvPr id="381" name="Google Shape;381;p32"/>
          <p:cNvCxnSpPr/>
          <p:nvPr/>
        </p:nvCxnSpPr>
        <p:spPr>
          <a:xfrm>
            <a:off x="3201234" y="1473632"/>
            <a:ext cx="2399700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2" name="Google Shape;382;p32"/>
          <p:cNvCxnSpPr/>
          <p:nvPr/>
        </p:nvCxnSpPr>
        <p:spPr>
          <a:xfrm>
            <a:off x="3201234" y="2660757"/>
            <a:ext cx="2399700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3" name="Google Shape;383;p32"/>
          <p:cNvSpPr txBox="1">
            <a:spLocks noGrp="1"/>
          </p:cNvSpPr>
          <p:nvPr>
            <p:ph type="body" idx="8"/>
          </p:nvPr>
        </p:nvSpPr>
        <p:spPr>
          <a:xfrm>
            <a:off x="3203854" y="2725528"/>
            <a:ext cx="1505400" cy="1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​"/>
              <a:defRPr sz="1200">
                <a:solidFill>
                  <a:schemeClr val="accent6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84" name="Google Shape;384;p32"/>
          <p:cNvSpPr>
            <a:spLocks noGrp="1"/>
          </p:cNvSpPr>
          <p:nvPr>
            <p:ph type="pic" idx="9"/>
          </p:nvPr>
        </p:nvSpPr>
        <p:spPr>
          <a:xfrm>
            <a:off x="6288138" y="2228850"/>
            <a:ext cx="23961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A8AB"/>
              </a:buClr>
              <a:buSzPts val="1400"/>
              <a:buFont typeface="Proxima Nova"/>
              <a:buChar char="​"/>
              <a:defRPr sz="15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•"/>
              <a:defRPr sz="14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–"/>
              <a:defRPr sz="12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Char char="•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Char char="–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AutoNum type="arabicPeriod"/>
              <a:defRPr sz="15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AutoNum type="alphaLcPeriod"/>
              <a:defRPr sz="12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AutoNum type="romanLcPeriod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AutoNum type="alphaUcPeriod"/>
              <a:defRPr sz="15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85" name="Google Shape;385;p32"/>
          <p:cNvSpPr>
            <a:spLocks noGrp="1"/>
          </p:cNvSpPr>
          <p:nvPr>
            <p:ph type="pic" idx="13"/>
          </p:nvPr>
        </p:nvSpPr>
        <p:spPr>
          <a:xfrm>
            <a:off x="6807385" y="1200150"/>
            <a:ext cx="13815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A8AB"/>
              </a:buClr>
              <a:buSzPts val="1400"/>
              <a:buFont typeface="Proxima Nova"/>
              <a:buChar char="​"/>
              <a:defRPr sz="15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•"/>
              <a:defRPr sz="14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–"/>
              <a:defRPr sz="12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Char char="•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Char char="–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AutoNum type="arabicPeriod"/>
              <a:defRPr sz="15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AutoNum type="alphaLcPeriod"/>
              <a:defRPr sz="12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AutoNum type="romanLcPeriod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AutoNum type="alphaUcPeriod"/>
              <a:defRPr sz="15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86" name="Google Shape;386;p32"/>
          <p:cNvSpPr txBox="1">
            <a:spLocks noGrp="1"/>
          </p:cNvSpPr>
          <p:nvPr>
            <p:ph type="body" idx="14"/>
          </p:nvPr>
        </p:nvSpPr>
        <p:spPr>
          <a:xfrm>
            <a:off x="6288138" y="3766661"/>
            <a:ext cx="2400900" cy="8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​"/>
              <a:defRPr sz="1100"/>
            </a:lvl1pPr>
            <a:lvl2pPr marL="914400" lvl="1" indent="-279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​"/>
              <a:defRPr sz="900">
                <a:solidFill>
                  <a:schemeClr val="accent1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 sz="900">
                <a:solidFill>
                  <a:schemeClr val="accent1"/>
                </a:solidFill>
              </a:defRPr>
            </a:lvl3pPr>
            <a:lvl4pPr marL="1828800" lvl="3" indent="-2794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​"/>
              <a:defRPr sz="900">
                <a:solidFill>
                  <a:schemeClr val="accent1"/>
                </a:solidFill>
              </a:defRPr>
            </a:lvl4pPr>
            <a:lvl5pPr marL="2286000" lvl="4" indent="-2794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​"/>
              <a:defRPr sz="900">
                <a:solidFill>
                  <a:schemeClr val="accen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87" name="Google Shape;387;p32"/>
          <p:cNvSpPr txBox="1">
            <a:spLocks noGrp="1"/>
          </p:cNvSpPr>
          <p:nvPr>
            <p:ph type="body" idx="15"/>
          </p:nvPr>
        </p:nvSpPr>
        <p:spPr>
          <a:xfrm>
            <a:off x="6283374" y="1760950"/>
            <a:ext cx="24057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​"/>
              <a:defRPr sz="900"/>
            </a:lvl1pPr>
            <a:lvl2pPr marL="914400" lvl="1" indent="-2794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​"/>
              <a:defRPr sz="900">
                <a:solidFill>
                  <a:schemeClr val="accent1"/>
                </a:solidFill>
              </a:defRPr>
            </a:lvl2pPr>
            <a:lvl3pPr marL="1371600" lvl="2" indent="-2794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​"/>
              <a:defRPr sz="900">
                <a:solidFill>
                  <a:schemeClr val="accent1"/>
                </a:solidFill>
              </a:defRPr>
            </a:lvl3pPr>
            <a:lvl4pPr marL="1828800" lvl="3" indent="-2794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​"/>
              <a:defRPr sz="900">
                <a:solidFill>
                  <a:schemeClr val="accent1"/>
                </a:solidFill>
              </a:defRPr>
            </a:lvl4pPr>
            <a:lvl5pPr marL="2286000" lvl="4" indent="-2794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​"/>
              <a:defRPr sz="900">
                <a:solidFill>
                  <a:schemeClr val="accen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88" name="Google Shape;388;p32"/>
          <p:cNvSpPr/>
          <p:nvPr/>
        </p:nvSpPr>
        <p:spPr>
          <a:xfrm>
            <a:off x="456673" y="3733799"/>
            <a:ext cx="2404200" cy="659700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  <a:gs pos="100000">
                <a:schemeClr val="accent4"/>
              </a:gs>
            </a:gsLst>
            <a:lin ang="5400000" scaled="0"/>
          </a:gradFill>
          <a:ln>
            <a:noFill/>
          </a:ln>
        </p:spPr>
        <p:txBody>
          <a:bodyPr spcFirstLastPara="1" wrap="square" lIns="445850" tIns="342950" rIns="342950" bIns="342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A8AB"/>
              </a:buClr>
              <a:buSzPts val="1200"/>
              <a:buFont typeface="Arial"/>
              <a:buNone/>
            </a:pPr>
            <a:endParaRPr sz="1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9" name="Google Shape;389;p32"/>
          <p:cNvSpPr/>
          <p:nvPr/>
        </p:nvSpPr>
        <p:spPr>
          <a:xfrm>
            <a:off x="3201233" y="3733800"/>
            <a:ext cx="2403600" cy="65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342950" tIns="342950" rIns="44585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A8AB"/>
              </a:buClr>
              <a:buSzPts val="1200"/>
              <a:buFont typeface="Arial"/>
              <a:buNone/>
            </a:pPr>
            <a:endParaRPr sz="1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0" name="Google Shape;390;p32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2"/>
          <p:cNvSpPr txBox="1">
            <a:spLocks noGrp="1"/>
          </p:cNvSpPr>
          <p:nvPr>
            <p:ph type="subTitle" idx="16"/>
          </p:nvPr>
        </p:nvSpPr>
        <p:spPr>
          <a:xfrm>
            <a:off x="444765" y="608872"/>
            <a:ext cx="82242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392" name="Google Shape;392;p32"/>
          <p:cNvSpPr txBox="1">
            <a:spLocks noGrp="1"/>
          </p:cNvSpPr>
          <p:nvPr>
            <p:ph type="body" idx="17"/>
          </p:nvPr>
        </p:nvSpPr>
        <p:spPr>
          <a:xfrm>
            <a:off x="6283374" y="1985468"/>
            <a:ext cx="24057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​"/>
              <a:defRPr sz="900"/>
            </a:lvl1pPr>
            <a:lvl2pPr marL="914400" lvl="1" indent="-2794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​"/>
              <a:defRPr sz="900">
                <a:solidFill>
                  <a:schemeClr val="accent1"/>
                </a:solidFill>
              </a:defRPr>
            </a:lvl2pPr>
            <a:lvl3pPr marL="1371600" lvl="2" indent="-2794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​"/>
              <a:defRPr sz="900">
                <a:solidFill>
                  <a:schemeClr val="accent1"/>
                </a:solidFill>
              </a:defRPr>
            </a:lvl3pPr>
            <a:lvl4pPr marL="1828800" lvl="3" indent="-2794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​"/>
              <a:defRPr sz="900">
                <a:solidFill>
                  <a:schemeClr val="accent1"/>
                </a:solidFill>
              </a:defRPr>
            </a:lvl4pPr>
            <a:lvl5pPr marL="2286000" lvl="4" indent="-2794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​"/>
              <a:defRPr sz="900">
                <a:solidFill>
                  <a:schemeClr val="accen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93" name="Google Shape;393;p32"/>
          <p:cNvSpPr txBox="1">
            <a:spLocks noGrp="1"/>
          </p:cNvSpPr>
          <p:nvPr>
            <p:ph type="body" idx="18"/>
          </p:nvPr>
        </p:nvSpPr>
        <p:spPr>
          <a:xfrm>
            <a:off x="459940" y="3733800"/>
            <a:ext cx="2400900" cy="1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​"/>
              <a:defRPr sz="8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94" name="Google Shape;394;p32"/>
          <p:cNvSpPr txBox="1">
            <a:spLocks noGrp="1"/>
          </p:cNvSpPr>
          <p:nvPr>
            <p:ph type="body" idx="19"/>
          </p:nvPr>
        </p:nvSpPr>
        <p:spPr>
          <a:xfrm>
            <a:off x="3206331" y="3733800"/>
            <a:ext cx="2400900" cy="1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​"/>
              <a:defRPr sz="8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ull-Bleed Photo">
  <p:cSld name="Full-Bleed Photo">
    <p:bg>
      <p:bgPr>
        <a:solidFill>
          <a:srgbClr val="FFFFFF"/>
        </a:soli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97" name="Google Shape;397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5074920"/>
            <a:ext cx="9144000" cy="714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8" name="Google Shape;398;p33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399" name="Google Shape;399;p33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00" name="Google Shape;400;p33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01" name="Google Shape;401;p33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406" name="Google Shape;406;p33"/>
          <p:cNvSpPr txBox="1"/>
          <p:nvPr/>
        </p:nvSpPr>
        <p:spPr>
          <a:xfrm flipH="1">
            <a:off x="1555704" y="4879738"/>
            <a:ext cx="1296900" cy="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  │  ©2022 VMware, Inc.</a:t>
            </a:r>
            <a:endParaRPr sz="1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Icon ">
  <p:cSld name="Three Icon 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4"/>
          <p:cNvSpPr/>
          <p:nvPr/>
        </p:nvSpPr>
        <p:spPr>
          <a:xfrm>
            <a:off x="1486795" y="1541572"/>
            <a:ext cx="1372200" cy="1371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9" name="Google Shape;409;p34"/>
          <p:cNvSpPr/>
          <p:nvPr/>
        </p:nvSpPr>
        <p:spPr>
          <a:xfrm>
            <a:off x="6293615" y="1541572"/>
            <a:ext cx="1372200" cy="137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0" name="Google Shape;410;p34"/>
          <p:cNvSpPr/>
          <p:nvPr/>
        </p:nvSpPr>
        <p:spPr>
          <a:xfrm>
            <a:off x="3889706" y="1541572"/>
            <a:ext cx="1372200" cy="137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1" name="Google Shape;411;p34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2" name="Google Shape;412;p34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34"/>
          <p:cNvSpPr txBox="1">
            <a:spLocks noGrp="1"/>
          </p:cNvSpPr>
          <p:nvPr>
            <p:ph type="subTitle" idx="1"/>
          </p:nvPr>
        </p:nvSpPr>
        <p:spPr>
          <a:xfrm>
            <a:off x="444765" y="608872"/>
            <a:ext cx="82242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414" name="Google Shape;414;p34"/>
          <p:cNvSpPr txBox="1">
            <a:spLocks noGrp="1"/>
          </p:cNvSpPr>
          <p:nvPr>
            <p:ph type="body" idx="2"/>
          </p:nvPr>
        </p:nvSpPr>
        <p:spPr>
          <a:xfrm>
            <a:off x="1144727" y="3200955"/>
            <a:ext cx="2059200" cy="10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​"/>
              <a:defRPr sz="1800">
                <a:solidFill>
                  <a:schemeClr val="accent4"/>
                </a:solidFill>
              </a:defRPr>
            </a:lvl1pPr>
            <a:lvl2pPr marL="914400" lvl="1" indent="-30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​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15" name="Google Shape;415;p34"/>
          <p:cNvSpPr txBox="1">
            <a:spLocks noGrp="1"/>
          </p:cNvSpPr>
          <p:nvPr>
            <p:ph type="body" idx="3"/>
          </p:nvPr>
        </p:nvSpPr>
        <p:spPr>
          <a:xfrm>
            <a:off x="3541841" y="3200955"/>
            <a:ext cx="2059200" cy="10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​"/>
              <a:defRPr sz="1800">
                <a:solidFill>
                  <a:schemeClr val="accent1"/>
                </a:solidFill>
              </a:defRPr>
            </a:lvl1pPr>
            <a:lvl2pPr marL="914400" lvl="1" indent="-30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​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16" name="Google Shape;416;p34"/>
          <p:cNvSpPr txBox="1">
            <a:spLocks noGrp="1"/>
          </p:cNvSpPr>
          <p:nvPr>
            <p:ph type="body" idx="4"/>
          </p:nvPr>
        </p:nvSpPr>
        <p:spPr>
          <a:xfrm>
            <a:off x="5943958" y="3200955"/>
            <a:ext cx="2059200" cy="10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​"/>
              <a:defRPr sz="1800">
                <a:solidFill>
                  <a:schemeClr val="accent2"/>
                </a:solidFill>
              </a:defRPr>
            </a:lvl1pPr>
            <a:lvl2pPr marL="914400" lvl="1" indent="-30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​"/>
              <a:defRPr>
                <a:solidFill>
                  <a:schemeClr val="dk2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Icon ">
  <p:cSld name="Four Icon 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5"/>
          <p:cNvSpPr/>
          <p:nvPr/>
        </p:nvSpPr>
        <p:spPr>
          <a:xfrm>
            <a:off x="799520" y="1545654"/>
            <a:ext cx="1372200" cy="1371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9" name="Google Shape;419;p35"/>
          <p:cNvSpPr/>
          <p:nvPr/>
        </p:nvSpPr>
        <p:spPr>
          <a:xfrm>
            <a:off x="6978416" y="1545654"/>
            <a:ext cx="1372200" cy="137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0" name="Google Shape;420;p35"/>
          <p:cNvSpPr/>
          <p:nvPr/>
        </p:nvSpPr>
        <p:spPr>
          <a:xfrm>
            <a:off x="4922857" y="1545654"/>
            <a:ext cx="1372200" cy="137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1" name="Google Shape;421;p35"/>
          <p:cNvSpPr/>
          <p:nvPr/>
        </p:nvSpPr>
        <p:spPr>
          <a:xfrm>
            <a:off x="2855943" y="1545654"/>
            <a:ext cx="1372200" cy="1371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2" name="Google Shape;422;p35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3" name="Google Shape;423;p35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35"/>
          <p:cNvSpPr txBox="1">
            <a:spLocks noGrp="1"/>
          </p:cNvSpPr>
          <p:nvPr>
            <p:ph type="subTitle" idx="1"/>
          </p:nvPr>
        </p:nvSpPr>
        <p:spPr>
          <a:xfrm>
            <a:off x="444765" y="608872"/>
            <a:ext cx="82242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425" name="Google Shape;425;p35"/>
          <p:cNvSpPr txBox="1">
            <a:spLocks noGrp="1"/>
          </p:cNvSpPr>
          <p:nvPr>
            <p:ph type="body" idx="2"/>
          </p:nvPr>
        </p:nvSpPr>
        <p:spPr>
          <a:xfrm>
            <a:off x="632169" y="3202131"/>
            <a:ext cx="1714800" cy="10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​"/>
              <a:defRPr sz="1800">
                <a:solidFill>
                  <a:schemeClr val="accent4"/>
                </a:solidFill>
              </a:defRPr>
            </a:lvl1pPr>
            <a:lvl2pPr marL="914400" lvl="1" indent="-30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​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26" name="Google Shape;426;p35"/>
          <p:cNvSpPr txBox="1">
            <a:spLocks noGrp="1"/>
          </p:cNvSpPr>
          <p:nvPr>
            <p:ph type="body" idx="3"/>
          </p:nvPr>
        </p:nvSpPr>
        <p:spPr>
          <a:xfrm>
            <a:off x="2685559" y="3202131"/>
            <a:ext cx="1714800" cy="10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​"/>
              <a:defRPr sz="1800">
                <a:solidFill>
                  <a:schemeClr val="accent3"/>
                </a:solidFill>
              </a:defRPr>
            </a:lvl1pPr>
            <a:lvl2pPr marL="914400" lvl="1" indent="-30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​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27" name="Google Shape;427;p35"/>
          <p:cNvSpPr txBox="1">
            <a:spLocks noGrp="1"/>
          </p:cNvSpPr>
          <p:nvPr>
            <p:ph type="body" idx="4"/>
          </p:nvPr>
        </p:nvSpPr>
        <p:spPr>
          <a:xfrm>
            <a:off x="4743495" y="3202131"/>
            <a:ext cx="1714800" cy="10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​"/>
              <a:defRPr sz="1800">
                <a:solidFill>
                  <a:schemeClr val="accent1"/>
                </a:solidFill>
              </a:defRPr>
            </a:lvl1pPr>
            <a:lvl2pPr marL="914400" lvl="1" indent="-30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​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28" name="Google Shape;428;p35"/>
          <p:cNvSpPr txBox="1">
            <a:spLocks noGrp="1"/>
          </p:cNvSpPr>
          <p:nvPr>
            <p:ph type="body" idx="5"/>
          </p:nvPr>
        </p:nvSpPr>
        <p:spPr>
          <a:xfrm>
            <a:off x="6801431" y="3202131"/>
            <a:ext cx="1714800" cy="10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​"/>
              <a:defRPr sz="1800">
                <a:solidFill>
                  <a:schemeClr val="accent2"/>
                </a:solidFill>
              </a:defRPr>
            </a:lvl1pPr>
            <a:lvl2pPr marL="914400" lvl="1" indent="-30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​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ve Icon ">
  <p:cSld name="Five Icon 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6"/>
          <p:cNvSpPr/>
          <p:nvPr/>
        </p:nvSpPr>
        <p:spPr>
          <a:xfrm>
            <a:off x="457469" y="1548497"/>
            <a:ext cx="1372200" cy="1371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1" name="Google Shape;431;p36"/>
          <p:cNvSpPr/>
          <p:nvPr/>
        </p:nvSpPr>
        <p:spPr>
          <a:xfrm>
            <a:off x="7310258" y="1548497"/>
            <a:ext cx="1372200" cy="1371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2" name="Google Shape;432;p36"/>
          <p:cNvSpPr/>
          <p:nvPr/>
        </p:nvSpPr>
        <p:spPr>
          <a:xfrm>
            <a:off x="3902051" y="1548497"/>
            <a:ext cx="1372200" cy="137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3" name="Google Shape;433;p36"/>
          <p:cNvSpPr/>
          <p:nvPr/>
        </p:nvSpPr>
        <p:spPr>
          <a:xfrm>
            <a:off x="2169904" y="1548497"/>
            <a:ext cx="1372200" cy="1371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4" name="Google Shape;434;p36"/>
          <p:cNvSpPr/>
          <p:nvPr/>
        </p:nvSpPr>
        <p:spPr>
          <a:xfrm>
            <a:off x="5600149" y="1548497"/>
            <a:ext cx="1372200" cy="137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5" name="Google Shape;435;p36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subTitle" idx="1"/>
          </p:nvPr>
        </p:nvSpPr>
        <p:spPr>
          <a:xfrm>
            <a:off x="444765" y="608872"/>
            <a:ext cx="82242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438" name="Google Shape;438;p36"/>
          <p:cNvSpPr txBox="1">
            <a:spLocks noGrp="1"/>
          </p:cNvSpPr>
          <p:nvPr>
            <p:ph type="body" idx="2"/>
          </p:nvPr>
        </p:nvSpPr>
        <p:spPr>
          <a:xfrm>
            <a:off x="458257" y="3212155"/>
            <a:ext cx="1371900" cy="10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​"/>
              <a:defRPr sz="1500">
                <a:solidFill>
                  <a:schemeClr val="accent4"/>
                </a:solidFill>
              </a:defRPr>
            </a:lvl1pPr>
            <a:lvl2pPr marL="914400" lvl="1" indent="-29845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39" name="Google Shape;439;p36"/>
          <p:cNvSpPr txBox="1">
            <a:spLocks noGrp="1"/>
          </p:cNvSpPr>
          <p:nvPr>
            <p:ph type="body" idx="3"/>
          </p:nvPr>
        </p:nvSpPr>
        <p:spPr>
          <a:xfrm>
            <a:off x="2171075" y="3212155"/>
            <a:ext cx="1371900" cy="10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​"/>
              <a:defRPr sz="1500">
                <a:solidFill>
                  <a:schemeClr val="accent3"/>
                </a:solidFill>
              </a:defRPr>
            </a:lvl1pPr>
            <a:lvl2pPr marL="914400" lvl="1" indent="-29845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40" name="Google Shape;440;p36"/>
          <p:cNvSpPr txBox="1">
            <a:spLocks noGrp="1"/>
          </p:cNvSpPr>
          <p:nvPr>
            <p:ph type="body" idx="4"/>
          </p:nvPr>
        </p:nvSpPr>
        <p:spPr>
          <a:xfrm>
            <a:off x="3889833" y="3212155"/>
            <a:ext cx="1371900" cy="10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​"/>
              <a:defRPr sz="1500">
                <a:solidFill>
                  <a:schemeClr val="accent1"/>
                </a:solidFill>
              </a:defRPr>
            </a:lvl1pPr>
            <a:lvl2pPr marL="914400" lvl="1" indent="-29845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41" name="Google Shape;441;p36"/>
          <p:cNvSpPr txBox="1">
            <a:spLocks noGrp="1"/>
          </p:cNvSpPr>
          <p:nvPr>
            <p:ph type="body" idx="5"/>
          </p:nvPr>
        </p:nvSpPr>
        <p:spPr>
          <a:xfrm>
            <a:off x="5603960" y="3212155"/>
            <a:ext cx="1371900" cy="10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​"/>
              <a:defRPr sz="1500">
                <a:solidFill>
                  <a:schemeClr val="accent2"/>
                </a:solidFill>
              </a:defRPr>
            </a:lvl1pPr>
            <a:lvl2pPr marL="914400" lvl="1" indent="-29845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42" name="Google Shape;442;p36"/>
          <p:cNvSpPr txBox="1">
            <a:spLocks noGrp="1"/>
          </p:cNvSpPr>
          <p:nvPr>
            <p:ph type="body" idx="6"/>
          </p:nvPr>
        </p:nvSpPr>
        <p:spPr>
          <a:xfrm>
            <a:off x="7315915" y="3212155"/>
            <a:ext cx="1371900" cy="10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​"/>
              <a:defRPr sz="1500">
                <a:solidFill>
                  <a:schemeClr val="accent5"/>
                </a:solidFill>
              </a:defRPr>
            </a:lvl1pPr>
            <a:lvl2pPr marL="914400" lvl="1" indent="-29845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Statement">
  <p:cSld name="Big Statement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7"/>
          <p:cNvSpPr/>
          <p:nvPr/>
        </p:nvSpPr>
        <p:spPr>
          <a:xfrm rot="2700000">
            <a:off x="612068" y="-2743350"/>
            <a:ext cx="7393732" cy="10094819"/>
          </a:xfrm>
          <a:custGeom>
            <a:avLst/>
            <a:gdLst/>
            <a:ahLst/>
            <a:cxnLst/>
            <a:rect l="l" t="t" r="r" b="b"/>
            <a:pathLst>
              <a:path w="9864449" h="13468141" extrusionOk="0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rgbClr val="FFFFFF">
                  <a:alpha val="75686"/>
                </a:srgbClr>
              </a:gs>
              <a:gs pos="89000">
                <a:srgbClr val="E8E7E8"/>
              </a:gs>
              <a:gs pos="100000">
                <a:srgbClr val="E8E7E8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5" name="Google Shape;445;p37"/>
          <p:cNvSpPr txBox="1">
            <a:spLocks noGrp="1"/>
          </p:cNvSpPr>
          <p:nvPr>
            <p:ph type="body" idx="1"/>
          </p:nvPr>
        </p:nvSpPr>
        <p:spPr>
          <a:xfrm>
            <a:off x="456129" y="1543050"/>
            <a:ext cx="44589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​"/>
              <a:defRPr sz="2700"/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46" name="Google Shape;446;p37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447" name="Google Shape;447;p37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448" name="Google Shape;448;p37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49" name="Google Shape;449;p37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50" name="Google Shape;450;p37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51" name="Google Shape;451;p37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52" name="Google Shape;452;p37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53" name="Google Shape;453;p37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54" name="Google Shape;454;p37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455" name="Google Shape;455;p37"/>
          <p:cNvSpPr txBox="1"/>
          <p:nvPr/>
        </p:nvSpPr>
        <p:spPr>
          <a:xfrm flipH="1">
            <a:off x="1555415" y="4879744"/>
            <a:ext cx="26736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</a:t>
            </a:r>
            <a:r>
              <a:rPr lang="en-US" sz="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│  ©2022 VMware, Inc.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6" name="Google Shape;456;p37"/>
          <p:cNvSpPr/>
          <p:nvPr/>
        </p:nvSpPr>
        <p:spPr>
          <a:xfrm rot="2700000">
            <a:off x="6780862" y="2501358"/>
            <a:ext cx="727461" cy="3402983"/>
          </a:xfrm>
          <a:custGeom>
            <a:avLst/>
            <a:gdLst/>
            <a:ahLst/>
            <a:cxnLst/>
            <a:rect l="l" t="t" r="r" b="b"/>
            <a:pathLst>
              <a:path w="970552" h="4540137" extrusionOk="0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24000">
                <a:schemeClr val="accent4"/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Statement – Purple">
  <p:cSld name="Big Statement – Purple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8"/>
          <p:cNvSpPr/>
          <p:nvPr/>
        </p:nvSpPr>
        <p:spPr>
          <a:xfrm rot="2700000">
            <a:off x="612068" y="-2743350"/>
            <a:ext cx="7393732" cy="10094819"/>
          </a:xfrm>
          <a:custGeom>
            <a:avLst/>
            <a:gdLst/>
            <a:ahLst/>
            <a:cxnLst/>
            <a:rect l="l" t="t" r="r" b="b"/>
            <a:pathLst>
              <a:path w="9864449" h="13468141" extrusionOk="0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rgbClr val="FFFFFF">
                  <a:alpha val="75686"/>
                </a:srgbClr>
              </a:gs>
              <a:gs pos="89000">
                <a:srgbClr val="E8E7E8"/>
              </a:gs>
              <a:gs pos="100000">
                <a:srgbClr val="E8E7E8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9" name="Google Shape;459;p38"/>
          <p:cNvSpPr/>
          <p:nvPr/>
        </p:nvSpPr>
        <p:spPr>
          <a:xfrm rot="2700000">
            <a:off x="6780862" y="2501358"/>
            <a:ext cx="727461" cy="3402983"/>
          </a:xfrm>
          <a:custGeom>
            <a:avLst/>
            <a:gdLst/>
            <a:ahLst/>
            <a:cxnLst/>
            <a:rect l="l" t="t" r="r" b="b"/>
            <a:pathLst>
              <a:path w="970552" h="4540137" extrusionOk="0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rgbClr val="7F35AB"/>
              </a:gs>
              <a:gs pos="24000">
                <a:srgbClr val="7F35AB"/>
              </a:gs>
              <a:gs pos="87000">
                <a:srgbClr val="264088"/>
              </a:gs>
              <a:gs pos="100000">
                <a:srgbClr val="264088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0" name="Google Shape;460;p38"/>
          <p:cNvSpPr txBox="1">
            <a:spLocks noGrp="1"/>
          </p:cNvSpPr>
          <p:nvPr>
            <p:ph type="body" idx="1"/>
          </p:nvPr>
        </p:nvSpPr>
        <p:spPr>
          <a:xfrm>
            <a:off x="456129" y="1543050"/>
            <a:ext cx="44589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​"/>
              <a:defRPr sz="2700"/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61" name="Google Shape;461;p38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462" name="Google Shape;462;p38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463" name="Google Shape;463;p38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64" name="Google Shape;464;p38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65" name="Google Shape;465;p38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66" name="Google Shape;466;p38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67" name="Google Shape;467;p38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68" name="Google Shape;468;p38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69" name="Google Shape;469;p38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470" name="Google Shape;470;p38"/>
          <p:cNvSpPr txBox="1"/>
          <p:nvPr/>
        </p:nvSpPr>
        <p:spPr>
          <a:xfrm flipH="1">
            <a:off x="1555699" y="4879744"/>
            <a:ext cx="24294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</a:t>
            </a:r>
            <a:r>
              <a:rPr lang="en-US" sz="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│  ©2022 VMware, Inc.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Statement – Blue">
  <p:cSld name="Big Statement – Blue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9"/>
          <p:cNvSpPr/>
          <p:nvPr/>
        </p:nvSpPr>
        <p:spPr>
          <a:xfrm rot="2700000">
            <a:off x="612068" y="-2743350"/>
            <a:ext cx="7393732" cy="10094819"/>
          </a:xfrm>
          <a:custGeom>
            <a:avLst/>
            <a:gdLst/>
            <a:ahLst/>
            <a:cxnLst/>
            <a:rect l="l" t="t" r="r" b="b"/>
            <a:pathLst>
              <a:path w="9864449" h="13468141" extrusionOk="0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rgbClr val="FFFFFF">
                  <a:alpha val="75686"/>
                </a:srgbClr>
              </a:gs>
              <a:gs pos="89000">
                <a:srgbClr val="E8E7E8"/>
              </a:gs>
              <a:gs pos="100000">
                <a:srgbClr val="E8E7E8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3" name="Google Shape;473;p39"/>
          <p:cNvSpPr/>
          <p:nvPr/>
        </p:nvSpPr>
        <p:spPr>
          <a:xfrm rot="2700000">
            <a:off x="6780862" y="2501358"/>
            <a:ext cx="727461" cy="3402983"/>
          </a:xfrm>
          <a:custGeom>
            <a:avLst/>
            <a:gdLst/>
            <a:ahLst/>
            <a:cxnLst/>
            <a:rect l="l" t="t" r="r" b="b"/>
            <a:pathLst>
              <a:path w="970552" h="4540137" extrusionOk="0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24000">
                <a:schemeClr val="accent3"/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4" name="Google Shape;474;p39"/>
          <p:cNvSpPr txBox="1">
            <a:spLocks noGrp="1"/>
          </p:cNvSpPr>
          <p:nvPr>
            <p:ph type="body" idx="1"/>
          </p:nvPr>
        </p:nvSpPr>
        <p:spPr>
          <a:xfrm>
            <a:off x="456129" y="1543050"/>
            <a:ext cx="44589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​"/>
              <a:defRPr sz="2700"/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75" name="Google Shape;475;p39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476" name="Google Shape;476;p39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477" name="Google Shape;477;p39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82" name="Google Shape;482;p39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484" name="Google Shape;484;p39"/>
          <p:cNvSpPr txBox="1"/>
          <p:nvPr/>
        </p:nvSpPr>
        <p:spPr>
          <a:xfrm flipH="1">
            <a:off x="1555576" y="4879744"/>
            <a:ext cx="23925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</a:t>
            </a:r>
            <a:r>
              <a:rPr lang="en-US" sz="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│  ©2022 VMware, Inc.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tatement with Icon">
  <p:cSld name="Big Statement with Icon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0"/>
          <p:cNvSpPr/>
          <p:nvPr/>
        </p:nvSpPr>
        <p:spPr>
          <a:xfrm>
            <a:off x="4035841" y="-39678"/>
            <a:ext cx="5100671" cy="5109210"/>
          </a:xfrm>
          <a:custGeom>
            <a:avLst/>
            <a:gdLst/>
            <a:ahLst/>
            <a:cxnLst/>
            <a:rect l="l" t="t" r="r" b="b"/>
            <a:pathLst>
              <a:path w="6846538" h="6858000" extrusionOk="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rgbClr val="C6C4C7"/>
              </a:gs>
            </a:gsLst>
            <a:lin ang="78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7" name="Google Shape;487;p40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8" name="Google Shape;488;p40"/>
          <p:cNvSpPr/>
          <p:nvPr/>
        </p:nvSpPr>
        <p:spPr>
          <a:xfrm>
            <a:off x="5456782" y="1136395"/>
            <a:ext cx="2802600" cy="2802000"/>
          </a:xfrm>
          <a:prstGeom prst="ellipse">
            <a:avLst/>
          </a:prstGeom>
          <a:solidFill>
            <a:schemeClr val="accent1"/>
          </a:solidFill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508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9" name="Google Shape;489;p40"/>
          <p:cNvSpPr txBox="1">
            <a:spLocks noGrp="1"/>
          </p:cNvSpPr>
          <p:nvPr>
            <p:ph type="body" idx="1"/>
          </p:nvPr>
        </p:nvSpPr>
        <p:spPr>
          <a:xfrm>
            <a:off x="456129" y="1885950"/>
            <a:ext cx="4115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​"/>
              <a:defRPr sz="2700"/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with Photo">
  <p:cSld name="Section Header with Phot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/>
          <p:nvPr/>
        </p:nvSpPr>
        <p:spPr>
          <a:xfrm>
            <a:off x="6709204" y="2717157"/>
            <a:ext cx="2439000" cy="2440200"/>
          </a:xfrm>
          <a:prstGeom prst="triangle">
            <a:avLst>
              <a:gd name="adj" fmla="val 1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" name="Google Shape;50;p5"/>
          <p:cNvSpPr/>
          <p:nvPr/>
        </p:nvSpPr>
        <p:spPr>
          <a:xfrm rot="10800000">
            <a:off x="2123" y="-1"/>
            <a:ext cx="8154845" cy="5151627"/>
          </a:xfrm>
          <a:custGeom>
            <a:avLst/>
            <a:gdLst/>
            <a:ahLst/>
            <a:cxnLst/>
            <a:rect l="l" t="t" r="r" b="b"/>
            <a:pathLst>
              <a:path w="10873127" h="6868836" extrusionOk="0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" name="Google Shape;51;p5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441946" y="704096"/>
            <a:ext cx="4821900" cy="9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None/>
              <a:defRPr sz="270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ubTitle" idx="1"/>
          </p:nvPr>
        </p:nvSpPr>
        <p:spPr>
          <a:xfrm>
            <a:off x="452342" y="1700784"/>
            <a:ext cx="48075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grpSp>
        <p:nvGrpSpPr>
          <p:cNvPr id="54" name="Google Shape;54;p5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55" name="Google Shape;55;p5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62" name="Google Shape;62;p5"/>
          <p:cNvSpPr/>
          <p:nvPr/>
        </p:nvSpPr>
        <p:spPr>
          <a:xfrm rot="2700000">
            <a:off x="6780862" y="2501358"/>
            <a:ext cx="727461" cy="3402983"/>
          </a:xfrm>
          <a:custGeom>
            <a:avLst/>
            <a:gdLst/>
            <a:ahLst/>
            <a:cxnLst/>
            <a:rect l="l" t="t" r="r" b="b"/>
            <a:pathLst>
              <a:path w="970552" h="4540137" extrusionOk="0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rgbClr val="78BE20">
                  <a:alpha val="63921"/>
                </a:srgbClr>
              </a:gs>
              <a:gs pos="83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" name="Google Shape;63;p5"/>
          <p:cNvSpPr txBox="1"/>
          <p:nvPr/>
        </p:nvSpPr>
        <p:spPr>
          <a:xfrm flipH="1">
            <a:off x="1555719" y="4879744"/>
            <a:ext cx="26733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</a:t>
            </a:r>
            <a:r>
              <a:rPr lang="en-US" sz="60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US" sz="6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│  ©</a:t>
            </a: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2022</a:t>
            </a:r>
            <a:r>
              <a:rPr lang="en-US" sz="6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VMware, Inc.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tatement with Icon – Green">
  <p:cSld name="Big Statement with Icon – Green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1"/>
          <p:cNvSpPr/>
          <p:nvPr/>
        </p:nvSpPr>
        <p:spPr>
          <a:xfrm>
            <a:off x="4035841" y="-39678"/>
            <a:ext cx="5100671" cy="5109210"/>
          </a:xfrm>
          <a:custGeom>
            <a:avLst/>
            <a:gdLst/>
            <a:ahLst/>
            <a:cxnLst/>
            <a:rect l="l" t="t" r="r" b="b"/>
            <a:pathLst>
              <a:path w="6846538" h="6858000" extrusionOk="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rgbClr val="C6C4C7"/>
              </a:gs>
            </a:gsLst>
            <a:lin ang="78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2" name="Google Shape;492;p41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3" name="Google Shape;493;p41"/>
          <p:cNvSpPr/>
          <p:nvPr/>
        </p:nvSpPr>
        <p:spPr>
          <a:xfrm rot="10800000">
            <a:off x="5456846" y="1136329"/>
            <a:ext cx="2802600" cy="2802000"/>
          </a:xfrm>
          <a:prstGeom prst="ellipse">
            <a:avLst/>
          </a:prstGeom>
          <a:solidFill>
            <a:schemeClr val="accent4"/>
          </a:solidFill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508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4" name="Google Shape;494;p41"/>
          <p:cNvSpPr txBox="1">
            <a:spLocks noGrp="1"/>
          </p:cNvSpPr>
          <p:nvPr>
            <p:ph type="body" idx="1"/>
          </p:nvPr>
        </p:nvSpPr>
        <p:spPr>
          <a:xfrm>
            <a:off x="456129" y="1885950"/>
            <a:ext cx="4115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​"/>
              <a:defRPr sz="2700"/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tatement with Icon – Purple">
  <p:cSld name="Big Statement with Icon – Purple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2"/>
          <p:cNvSpPr/>
          <p:nvPr/>
        </p:nvSpPr>
        <p:spPr>
          <a:xfrm>
            <a:off x="4035841" y="-39678"/>
            <a:ext cx="5100671" cy="5109210"/>
          </a:xfrm>
          <a:custGeom>
            <a:avLst/>
            <a:gdLst/>
            <a:ahLst/>
            <a:cxnLst/>
            <a:rect l="l" t="t" r="r" b="b"/>
            <a:pathLst>
              <a:path w="6846538" h="6858000" extrusionOk="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rgbClr val="C6C4C7"/>
              </a:gs>
            </a:gsLst>
            <a:lin ang="78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7" name="Google Shape;497;p42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8" name="Google Shape;498;p42"/>
          <p:cNvSpPr/>
          <p:nvPr/>
        </p:nvSpPr>
        <p:spPr>
          <a:xfrm>
            <a:off x="5456782" y="1136395"/>
            <a:ext cx="2802600" cy="2802000"/>
          </a:xfrm>
          <a:prstGeom prst="ellipse">
            <a:avLst/>
          </a:prstGeom>
          <a:solidFill>
            <a:schemeClr val="accent5"/>
          </a:solidFill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508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9" name="Google Shape;499;p42"/>
          <p:cNvSpPr txBox="1">
            <a:spLocks noGrp="1"/>
          </p:cNvSpPr>
          <p:nvPr>
            <p:ph type="body" idx="1"/>
          </p:nvPr>
        </p:nvSpPr>
        <p:spPr>
          <a:xfrm>
            <a:off x="456129" y="1885950"/>
            <a:ext cx="4115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​"/>
              <a:defRPr sz="2700"/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tatement with Photo">
  <p:cSld name="Big Statement with Photo"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3"/>
          <p:cNvSpPr>
            <a:spLocks noGrp="1"/>
          </p:cNvSpPr>
          <p:nvPr>
            <p:ph type="pic" idx="2"/>
          </p:nvPr>
        </p:nvSpPr>
        <p:spPr>
          <a:xfrm>
            <a:off x="5090592" y="0"/>
            <a:ext cx="4053300" cy="50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150" tIns="0" rIns="48015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A8A8AB"/>
              </a:buClr>
              <a:buSzPts val="1400"/>
              <a:buFont typeface="Proxima Nova"/>
              <a:buChar char="​"/>
              <a:defRPr sz="15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•"/>
              <a:defRPr sz="14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–"/>
              <a:defRPr sz="12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Char char="•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Char char="–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AutoNum type="arabicPeriod"/>
              <a:defRPr sz="15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AutoNum type="alphaLcPeriod"/>
              <a:defRPr sz="12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AutoNum type="romanLcPeriod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AutoNum type="alphaUcPeriod"/>
              <a:defRPr sz="15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02" name="Google Shape;502;p43"/>
          <p:cNvSpPr txBox="1">
            <a:spLocks noGrp="1"/>
          </p:cNvSpPr>
          <p:nvPr>
            <p:ph type="body" idx="1"/>
          </p:nvPr>
        </p:nvSpPr>
        <p:spPr>
          <a:xfrm>
            <a:off x="456129" y="1885950"/>
            <a:ext cx="4115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​"/>
              <a:defRPr sz="2700"/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03" name="Google Shape;503;p43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tatistic">
  <p:cSld name="Big Statistic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4"/>
          <p:cNvSpPr/>
          <p:nvPr/>
        </p:nvSpPr>
        <p:spPr>
          <a:xfrm>
            <a:off x="0" y="0"/>
            <a:ext cx="9144000" cy="32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6" name="Google Shape;506;p44"/>
          <p:cNvSpPr/>
          <p:nvPr/>
        </p:nvSpPr>
        <p:spPr>
          <a:xfrm>
            <a:off x="504527" y="542248"/>
            <a:ext cx="3353700" cy="3352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7" name="Google Shape;507;p44"/>
          <p:cNvSpPr txBox="1">
            <a:spLocks noGrp="1"/>
          </p:cNvSpPr>
          <p:nvPr>
            <p:ph type="body" idx="1"/>
          </p:nvPr>
        </p:nvSpPr>
        <p:spPr>
          <a:xfrm>
            <a:off x="4573191" y="1885949"/>
            <a:ext cx="37716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​"/>
              <a:defRPr sz="2700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08" name="Google Shape;508;p44"/>
          <p:cNvSpPr>
            <a:spLocks noGrp="1"/>
          </p:cNvSpPr>
          <p:nvPr>
            <p:ph type="chart" idx="2"/>
          </p:nvPr>
        </p:nvSpPr>
        <p:spPr>
          <a:xfrm>
            <a:off x="497133" y="542248"/>
            <a:ext cx="3361200" cy="3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A8A8AB"/>
              </a:buClr>
              <a:buSzPts val="1400"/>
              <a:buFont typeface="Proxima Nova"/>
              <a:buChar char="​"/>
              <a:defRPr sz="15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•"/>
              <a:defRPr sz="14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–"/>
              <a:defRPr sz="12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Char char="•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Char char="–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AutoNum type="arabicPeriod"/>
              <a:defRPr sz="15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AutoNum type="alphaLcPeriod"/>
              <a:defRPr sz="12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AutoNum type="romanLcPeriod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AutoNum type="alphaUcPeriod"/>
              <a:defRPr sz="15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09" name="Google Shape;509;p44"/>
          <p:cNvSpPr txBox="1">
            <a:spLocks noGrp="1"/>
          </p:cNvSpPr>
          <p:nvPr>
            <p:ph type="body" idx="3"/>
          </p:nvPr>
        </p:nvSpPr>
        <p:spPr>
          <a:xfrm>
            <a:off x="456366" y="4130360"/>
            <a:ext cx="10287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800"/>
              <a:buChar char="​"/>
              <a:defRPr sz="900">
                <a:solidFill>
                  <a:schemeClr val="accent4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10" name="Google Shape;510;p44"/>
          <p:cNvSpPr txBox="1">
            <a:spLocks noGrp="1"/>
          </p:cNvSpPr>
          <p:nvPr>
            <p:ph type="body" idx="4"/>
          </p:nvPr>
        </p:nvSpPr>
        <p:spPr>
          <a:xfrm>
            <a:off x="1827788" y="4130360"/>
            <a:ext cx="10287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800"/>
              <a:buChar char="​"/>
              <a:defRPr sz="900">
                <a:solidFill>
                  <a:schemeClr val="accent6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11" name="Google Shape;511;p44"/>
          <p:cNvSpPr txBox="1">
            <a:spLocks noGrp="1"/>
          </p:cNvSpPr>
          <p:nvPr>
            <p:ph type="body" idx="5"/>
          </p:nvPr>
        </p:nvSpPr>
        <p:spPr>
          <a:xfrm>
            <a:off x="3196660" y="4130360"/>
            <a:ext cx="10287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800"/>
              <a:buChar char="​"/>
              <a:defRPr sz="900">
                <a:solidFill>
                  <a:schemeClr val="accent3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12" name="Google Shape;512;p44"/>
          <p:cNvSpPr txBox="1">
            <a:spLocks noGrp="1"/>
          </p:cNvSpPr>
          <p:nvPr>
            <p:ph type="body" idx="6"/>
          </p:nvPr>
        </p:nvSpPr>
        <p:spPr>
          <a:xfrm>
            <a:off x="4567271" y="4130360"/>
            <a:ext cx="10287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800"/>
              <a:buChar char="​"/>
              <a:defRPr sz="900">
                <a:solidFill>
                  <a:schemeClr val="accen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13" name="Google Shape;513;p44"/>
          <p:cNvSpPr txBox="1">
            <a:spLocks noGrp="1"/>
          </p:cNvSpPr>
          <p:nvPr>
            <p:ph type="body" idx="7"/>
          </p:nvPr>
        </p:nvSpPr>
        <p:spPr>
          <a:xfrm>
            <a:off x="5942051" y="4130360"/>
            <a:ext cx="10287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800"/>
              <a:buChar char="​"/>
              <a:defRPr sz="900">
                <a:solidFill>
                  <a:schemeClr val="accent2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14" name="Google Shape;514;p44"/>
          <p:cNvSpPr txBox="1">
            <a:spLocks noGrp="1"/>
          </p:cNvSpPr>
          <p:nvPr>
            <p:ph type="body" idx="8"/>
          </p:nvPr>
        </p:nvSpPr>
        <p:spPr>
          <a:xfrm>
            <a:off x="7314426" y="4130360"/>
            <a:ext cx="10287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800"/>
              <a:buChar char="​"/>
              <a:defRPr sz="900">
                <a:solidFill>
                  <a:schemeClr val="accent5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15" name="Google Shape;515;p44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5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/ Closing">
  <p:cSld name="Thank You / Closing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6"/>
          <p:cNvSpPr/>
          <p:nvPr/>
        </p:nvSpPr>
        <p:spPr>
          <a:xfrm rot="2700000">
            <a:off x="377421" y="-1687937"/>
            <a:ext cx="2167460" cy="6292925"/>
          </a:xfrm>
          <a:custGeom>
            <a:avLst/>
            <a:gdLst/>
            <a:ahLst/>
            <a:cxnLst/>
            <a:rect l="l" t="t" r="r" b="b"/>
            <a:pathLst>
              <a:path w="2891746" h="8395793" extrusionOk="0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24000">
                <a:schemeClr val="accent4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520" name="Google Shape;520;p46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521" name="Google Shape;521;p46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22" name="Google Shape;522;p46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23" name="Google Shape;523;p46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24" name="Google Shape;524;p46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25" name="Google Shape;525;p46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26" name="Google Shape;526;p46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27" name="Google Shape;527;p46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528" name="Google Shape;528;p46"/>
          <p:cNvSpPr txBox="1"/>
          <p:nvPr/>
        </p:nvSpPr>
        <p:spPr>
          <a:xfrm flipH="1">
            <a:off x="1555617" y="4879744"/>
            <a:ext cx="24048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</a:t>
            </a:r>
            <a:r>
              <a:rPr lang="en-US" sz="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│  ©2022 VMware, Inc.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9" name="Google Shape;529;p46"/>
          <p:cNvSpPr txBox="1"/>
          <p:nvPr/>
        </p:nvSpPr>
        <p:spPr>
          <a:xfrm>
            <a:off x="5343575" y="3100273"/>
            <a:ext cx="2689800" cy="5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800"/>
              <a:buFont typeface="Arial"/>
              <a:buNone/>
            </a:pPr>
            <a:r>
              <a:rPr lang="en-US" sz="3800" cap="non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Thank You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0" name="Google Shape;530;p46"/>
          <p:cNvSpPr/>
          <p:nvPr/>
        </p:nvSpPr>
        <p:spPr>
          <a:xfrm rot="-2700000">
            <a:off x="-939917" y="2186430"/>
            <a:ext cx="4776614" cy="678752"/>
          </a:xfrm>
          <a:custGeom>
            <a:avLst/>
            <a:gdLst/>
            <a:ahLst/>
            <a:cxnLst/>
            <a:rect l="l" t="t" r="r" b="b"/>
            <a:pathLst>
              <a:path w="6372785" h="905566" extrusionOk="0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6000">
                <a:schemeClr val="accent4"/>
              </a:gs>
              <a:gs pos="76000">
                <a:srgbClr val="FFFFFF">
                  <a:alpha val="90980"/>
                </a:srgbClr>
              </a:gs>
              <a:gs pos="94000">
                <a:schemeClr val="lt1"/>
              </a:gs>
              <a:gs pos="100000">
                <a:schemeClr val="lt1"/>
              </a:gs>
            </a:gsLst>
            <a:lin ang="78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/ Closing – Purple">
  <p:cSld name="Thank You / Closing – Purple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" name="Google Shape;532;p47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533" name="Google Shape;533;p47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34" name="Google Shape;534;p47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35" name="Google Shape;535;p47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36" name="Google Shape;536;p47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37" name="Google Shape;537;p47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38" name="Google Shape;538;p47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39" name="Google Shape;539;p47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540" name="Google Shape;540;p47"/>
          <p:cNvSpPr txBox="1"/>
          <p:nvPr/>
        </p:nvSpPr>
        <p:spPr>
          <a:xfrm flipH="1">
            <a:off x="1555673" y="4879744"/>
            <a:ext cx="26145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</a:t>
            </a:r>
            <a:r>
              <a:rPr lang="en-US" sz="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│  ©2022 VMware, Inc.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1" name="Google Shape;541;p47"/>
          <p:cNvSpPr txBox="1"/>
          <p:nvPr/>
        </p:nvSpPr>
        <p:spPr>
          <a:xfrm>
            <a:off x="5343575" y="3100273"/>
            <a:ext cx="2689800" cy="5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800"/>
              <a:buFont typeface="Arial"/>
              <a:buNone/>
            </a:pPr>
            <a:r>
              <a:rPr lang="en-US" sz="3800" cap="non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Thank You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2" name="Google Shape;542;p47"/>
          <p:cNvSpPr/>
          <p:nvPr/>
        </p:nvSpPr>
        <p:spPr>
          <a:xfrm rot="2700000">
            <a:off x="377421" y="-1687937"/>
            <a:ext cx="2167460" cy="6292925"/>
          </a:xfrm>
          <a:custGeom>
            <a:avLst/>
            <a:gdLst/>
            <a:ahLst/>
            <a:cxnLst/>
            <a:rect l="l" t="t" r="r" b="b"/>
            <a:pathLst>
              <a:path w="2891746" h="8395793" extrusionOk="0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0">
                <a:srgbClr val="7F35AB"/>
              </a:gs>
              <a:gs pos="24000">
                <a:srgbClr val="7F35AB"/>
              </a:gs>
              <a:gs pos="87000">
                <a:srgbClr val="264088"/>
              </a:gs>
              <a:gs pos="100000">
                <a:srgbClr val="264088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3" name="Google Shape;543;p47"/>
          <p:cNvSpPr/>
          <p:nvPr/>
        </p:nvSpPr>
        <p:spPr>
          <a:xfrm rot="-2700000">
            <a:off x="-939917" y="2186430"/>
            <a:ext cx="4776614" cy="678752"/>
          </a:xfrm>
          <a:custGeom>
            <a:avLst/>
            <a:gdLst/>
            <a:ahLst/>
            <a:cxnLst/>
            <a:rect l="l" t="t" r="r" b="b"/>
            <a:pathLst>
              <a:path w="6372785" h="905566" extrusionOk="0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0">
                <a:srgbClr val="7F35AB">
                  <a:alpha val="93725"/>
                </a:srgbClr>
              </a:gs>
              <a:gs pos="22000">
                <a:srgbClr val="7F35AB">
                  <a:alpha val="93725"/>
                </a:srgbClr>
              </a:gs>
              <a:gs pos="77000">
                <a:srgbClr val="FFFFFF">
                  <a:alpha val="78823"/>
                </a:srgbClr>
              </a:gs>
              <a:gs pos="95000">
                <a:schemeClr val="lt1"/>
              </a:gs>
              <a:gs pos="100000">
                <a:schemeClr val="lt1"/>
              </a:gs>
            </a:gsLst>
            <a:lin ang="8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/ Closing – Blue">
  <p:cSld name="Thank You / Closing – Blue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5" name="Google Shape;545;p48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546" name="Google Shape;546;p48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47" name="Google Shape;547;p48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48" name="Google Shape;548;p48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49" name="Google Shape;549;p48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50" name="Google Shape;550;p48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51" name="Google Shape;551;p48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52" name="Google Shape;552;p48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553" name="Google Shape;553;p48"/>
          <p:cNvSpPr txBox="1"/>
          <p:nvPr/>
        </p:nvSpPr>
        <p:spPr>
          <a:xfrm flipH="1">
            <a:off x="1555750" y="4879744"/>
            <a:ext cx="28365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</a:t>
            </a:r>
            <a:r>
              <a:rPr lang="en-US" sz="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│  ©2022 VMware, Inc.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4" name="Google Shape;554;p48"/>
          <p:cNvSpPr txBox="1"/>
          <p:nvPr/>
        </p:nvSpPr>
        <p:spPr>
          <a:xfrm>
            <a:off x="5343575" y="3100273"/>
            <a:ext cx="2689800" cy="5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800"/>
              <a:buFont typeface="Arial"/>
              <a:buNone/>
            </a:pPr>
            <a:r>
              <a:rPr lang="en-US" sz="3800" cap="non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Thank You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5" name="Google Shape;555;p48"/>
          <p:cNvSpPr/>
          <p:nvPr/>
        </p:nvSpPr>
        <p:spPr>
          <a:xfrm rot="2700000">
            <a:off x="377421" y="-1687937"/>
            <a:ext cx="2167460" cy="6292925"/>
          </a:xfrm>
          <a:custGeom>
            <a:avLst/>
            <a:gdLst/>
            <a:ahLst/>
            <a:cxnLst/>
            <a:rect l="l" t="t" r="r" b="b"/>
            <a:pathLst>
              <a:path w="2891746" h="8395793" extrusionOk="0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24000">
                <a:schemeClr val="accent3"/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6" name="Google Shape;556;p48"/>
          <p:cNvSpPr/>
          <p:nvPr/>
        </p:nvSpPr>
        <p:spPr>
          <a:xfrm rot="-2700000">
            <a:off x="-939917" y="2186430"/>
            <a:ext cx="4776614" cy="678752"/>
          </a:xfrm>
          <a:custGeom>
            <a:avLst/>
            <a:gdLst/>
            <a:ahLst/>
            <a:cxnLst/>
            <a:rect l="l" t="t" r="r" b="b"/>
            <a:pathLst>
              <a:path w="6372785" h="905566" extrusionOk="0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24000">
                <a:schemeClr val="accent3"/>
              </a:gs>
              <a:gs pos="80511">
                <a:srgbClr val="FFFFFF">
                  <a:alpha val="75686"/>
                </a:srgbClr>
              </a:gs>
              <a:gs pos="100000">
                <a:schemeClr val="lt1"/>
              </a:gs>
            </a:gsLst>
            <a:lin ang="8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ont Check">
  <p:cSld name="Font Check"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9" name="Google Shape;559;p49"/>
          <p:cNvSpPr txBox="1"/>
          <p:nvPr/>
        </p:nvSpPr>
        <p:spPr>
          <a:xfrm>
            <a:off x="423537" y="275015"/>
            <a:ext cx="82530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800"/>
              <a:buFont typeface="Arial"/>
              <a:buNone/>
            </a:pPr>
            <a:endParaRPr sz="3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0" name="Google Shape;560;p49"/>
          <p:cNvSpPr txBox="1"/>
          <p:nvPr/>
        </p:nvSpPr>
        <p:spPr>
          <a:xfrm>
            <a:off x="465793" y="2929545"/>
            <a:ext cx="8224200" cy="1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If yes, you are good to go!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If the answer is no, you do not have the Proxima Nova font installed.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u="sng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to download the font.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304800" marR="0" lvl="0" indent="-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•"/>
            </a:pPr>
            <a:r>
              <a:rPr lang="en-US" sz="1400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Log in with SSO and select the Brand Assets tab in the portal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Need more information on how to install fonts? </a:t>
            </a:r>
            <a:br>
              <a:rPr lang="en-US" sz="1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1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Refer to the quick-start section in the template guideline or contact Oasis.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1" name="Google Shape;561;p49"/>
          <p:cNvSpPr txBox="1">
            <a:spLocks noGrp="1"/>
          </p:cNvSpPr>
          <p:nvPr>
            <p:ph type="body" idx="1"/>
          </p:nvPr>
        </p:nvSpPr>
        <p:spPr>
          <a:xfrm>
            <a:off x="448702" y="2181175"/>
            <a:ext cx="40170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81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300"/>
              <a:buChar char="​"/>
              <a:defRPr sz="3700"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400"/>
              <a:buChar char="•"/>
              <a:defRPr sz="2700">
                <a:solidFill>
                  <a:schemeClr val="lt1"/>
                </a:solidFill>
              </a:defRPr>
            </a:lvl2pPr>
            <a:lvl3pPr marL="1371600" lvl="2" indent="-3683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200"/>
              <a:buChar char="–"/>
              <a:defRPr sz="2400">
                <a:solidFill>
                  <a:schemeClr val="lt1"/>
                </a:solidFill>
              </a:defRPr>
            </a:lvl3pPr>
            <a:lvl4pPr marL="1828800" lvl="3" indent="-3492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900"/>
              <a:buChar char="•"/>
              <a:defRPr sz="2100">
                <a:solidFill>
                  <a:schemeClr val="lt1"/>
                </a:solidFill>
              </a:defRPr>
            </a:lvl4pPr>
            <a:lvl5pPr marL="2286000" lvl="4" indent="-3492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900"/>
              <a:buChar char="–"/>
              <a:defRPr sz="2100"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62" name="Google Shape;562;p49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49"/>
          <p:cNvSpPr txBox="1">
            <a:spLocks noGrp="1"/>
          </p:cNvSpPr>
          <p:nvPr>
            <p:ph type="subTitle" idx="2"/>
          </p:nvPr>
        </p:nvSpPr>
        <p:spPr>
          <a:xfrm>
            <a:off x="444765" y="628579"/>
            <a:ext cx="82242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564" name="Google Shape;564;p49"/>
          <p:cNvSpPr/>
          <p:nvPr/>
        </p:nvSpPr>
        <p:spPr>
          <a:xfrm>
            <a:off x="467644" y="1212509"/>
            <a:ext cx="3476100" cy="183000"/>
          </a:xfrm>
          <a:prstGeom prst="rect">
            <a:avLst/>
          </a:prstGeom>
          <a:solidFill>
            <a:srgbClr val="3F1A5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Do the fonts in the words below match on your screen?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65" name="Google Shape;565;p49"/>
          <p:cNvCxnSpPr/>
          <p:nvPr/>
        </p:nvCxnSpPr>
        <p:spPr>
          <a:xfrm>
            <a:off x="467645" y="1395583"/>
            <a:ext cx="5476200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66" name="Google Shape;566;p49"/>
          <p:cNvSpPr txBox="1">
            <a:spLocks noGrp="1"/>
          </p:cNvSpPr>
          <p:nvPr>
            <p:ph type="body" idx="3"/>
          </p:nvPr>
        </p:nvSpPr>
        <p:spPr>
          <a:xfrm>
            <a:off x="4488931" y="2181175"/>
            <a:ext cx="40170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81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300"/>
              <a:buChar char="​"/>
              <a:defRPr sz="3700"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400"/>
              <a:buChar char="•"/>
              <a:defRPr sz="2700">
                <a:solidFill>
                  <a:schemeClr val="lt1"/>
                </a:solidFill>
              </a:defRPr>
            </a:lvl2pPr>
            <a:lvl3pPr marL="1371600" lvl="2" indent="-3683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200"/>
              <a:buChar char="–"/>
              <a:defRPr sz="2400">
                <a:solidFill>
                  <a:schemeClr val="lt1"/>
                </a:solidFill>
              </a:defRPr>
            </a:lvl3pPr>
            <a:lvl4pPr marL="1828800" lvl="3" indent="-3492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900"/>
              <a:buChar char="•"/>
              <a:defRPr sz="2100">
                <a:solidFill>
                  <a:schemeClr val="lt1"/>
                </a:solidFill>
              </a:defRPr>
            </a:lvl4pPr>
            <a:lvl5pPr marL="2286000" lvl="4" indent="-3492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900"/>
              <a:buChar char="–"/>
              <a:defRPr sz="2100"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grpSp>
        <p:nvGrpSpPr>
          <p:cNvPr id="567" name="Google Shape;567;p49"/>
          <p:cNvGrpSpPr/>
          <p:nvPr/>
        </p:nvGrpSpPr>
        <p:grpSpPr>
          <a:xfrm>
            <a:off x="4542405" y="1669498"/>
            <a:ext cx="3525535" cy="406707"/>
            <a:chOff x="6685343" y="2270804"/>
            <a:chExt cx="4699461" cy="542276"/>
          </a:xfrm>
        </p:grpSpPr>
        <p:sp>
          <p:nvSpPr>
            <p:cNvPr id="568" name="Google Shape;568;p49"/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 extrusionOk="0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69" name="Google Shape;569;p49"/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 extrusionOk="0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70" name="Google Shape;570;p49"/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 extrusionOk="0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71" name="Google Shape;571;p49"/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 extrusionOk="0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72" name="Google Shape;572;p49"/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 extrusionOk="0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73" name="Google Shape;573;p49"/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 extrusionOk="0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74" name="Google Shape;574;p49"/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 extrusionOk="0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75" name="Google Shape;575;p49"/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 extrusionOk="0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76" name="Google Shape;576;p49"/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 extrusionOk="0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77" name="Google Shape;577;p49"/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 extrusionOk="0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78" name="Google Shape;578;p49"/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 extrusionOk="0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79" name="Google Shape;579;p49"/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 extrusionOk="0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80" name="Google Shape;580;p49"/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 extrusionOk="0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81" name="Google Shape;581;p49"/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 extrusionOk="0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82" name="Google Shape;582;p49"/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 extrusionOk="0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83" name="Google Shape;583;p49"/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 extrusionOk="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84" name="Google Shape;584;p49"/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 extrusionOk="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585" name="Google Shape;585;p49"/>
          <p:cNvGrpSpPr/>
          <p:nvPr/>
        </p:nvGrpSpPr>
        <p:grpSpPr>
          <a:xfrm>
            <a:off x="504487" y="1669498"/>
            <a:ext cx="2266994" cy="409553"/>
            <a:chOff x="2656324" y="2163854"/>
            <a:chExt cx="3021853" cy="546070"/>
          </a:xfrm>
        </p:grpSpPr>
        <p:sp>
          <p:nvSpPr>
            <p:cNvPr id="586" name="Google Shape;586;p49"/>
            <p:cNvSpPr/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 extrusionOk="0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3300"/>
                <a:buFont typeface="Arial"/>
                <a:buNone/>
              </a:pPr>
              <a:endParaRPr sz="3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87" name="Google Shape;587;p49"/>
            <p:cNvSpPr/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 extrusionOk="0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3300"/>
                <a:buFont typeface="Arial"/>
                <a:buNone/>
              </a:pPr>
              <a:endParaRPr sz="3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88" name="Google Shape;588;p49"/>
            <p:cNvSpPr/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 extrusionOk="0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3300"/>
                <a:buFont typeface="Arial"/>
                <a:buNone/>
              </a:pPr>
              <a:endParaRPr sz="3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89" name="Google Shape;589;p49"/>
            <p:cNvSpPr/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 extrusionOk="0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3300"/>
                <a:buFont typeface="Arial"/>
                <a:buNone/>
              </a:pPr>
              <a:endParaRPr sz="3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90" name="Google Shape;590;p49"/>
            <p:cNvSpPr/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 extrusionOk="0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3300"/>
                <a:buFont typeface="Arial"/>
                <a:buNone/>
              </a:pPr>
              <a:endParaRPr sz="3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91" name="Google Shape;591;p49"/>
            <p:cNvSpPr/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 extrusionOk="0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3300"/>
                <a:buFont typeface="Arial"/>
                <a:buNone/>
              </a:pPr>
              <a:endParaRPr sz="3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92" name="Google Shape;592;p49"/>
            <p:cNvSpPr/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 extrusionOk="0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3300"/>
                <a:buFont typeface="Arial"/>
                <a:buNone/>
              </a:pPr>
              <a:endParaRPr sz="3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93" name="Google Shape;593;p49"/>
            <p:cNvSpPr/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 extrusionOk="0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3300"/>
                <a:buFont typeface="Arial"/>
                <a:buNone/>
              </a:pPr>
              <a:endParaRPr sz="3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94" name="Google Shape;594;p49"/>
            <p:cNvSpPr/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 extrusionOk="0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3300"/>
                <a:buFont typeface="Arial"/>
                <a:buNone/>
              </a:pPr>
              <a:endParaRPr sz="3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95" name="Google Shape;595;p49"/>
            <p:cNvSpPr/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 extrusionOk="0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3300"/>
                <a:buFont typeface="Arial"/>
                <a:buNone/>
              </a:pPr>
              <a:endParaRPr sz="3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96" name="Google Shape;596;p49"/>
            <p:cNvSpPr/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 extrusionOk="0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3300"/>
                <a:buFont typeface="Arial"/>
                <a:buNone/>
              </a:pPr>
              <a:endParaRPr sz="3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id">
  <p:cSld name="Grid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8" name="Google Shape;598;p50"/>
          <p:cNvGrpSpPr/>
          <p:nvPr/>
        </p:nvGrpSpPr>
        <p:grpSpPr>
          <a:xfrm>
            <a:off x="94" y="0"/>
            <a:ext cx="9143963" cy="5143503"/>
            <a:chOff x="126" y="-4"/>
            <a:chExt cx="12188700" cy="6858004"/>
          </a:xfrm>
        </p:grpSpPr>
        <p:grpSp>
          <p:nvGrpSpPr>
            <p:cNvPr id="599" name="Google Shape;599;p50"/>
            <p:cNvGrpSpPr/>
            <p:nvPr/>
          </p:nvGrpSpPr>
          <p:grpSpPr>
            <a:xfrm>
              <a:off x="609441" y="1600198"/>
              <a:ext cx="10055887" cy="4580401"/>
              <a:chOff x="609441" y="1600198"/>
              <a:chExt cx="10055887" cy="4580401"/>
            </a:xfrm>
          </p:grpSpPr>
          <p:sp>
            <p:nvSpPr>
              <p:cNvPr id="600" name="Google Shape;600;p50"/>
              <p:cNvSpPr/>
              <p:nvPr/>
            </p:nvSpPr>
            <p:spPr>
              <a:xfrm>
                <a:off x="609441" y="1600199"/>
                <a:ext cx="914100" cy="45804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50"/>
              <p:cNvSpPr/>
              <p:nvPr/>
            </p:nvSpPr>
            <p:spPr>
              <a:xfrm>
                <a:off x="2436448" y="1600198"/>
                <a:ext cx="915300" cy="45804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50"/>
              <p:cNvSpPr/>
              <p:nvPr/>
            </p:nvSpPr>
            <p:spPr>
              <a:xfrm>
                <a:off x="4263453" y="1600198"/>
                <a:ext cx="921000" cy="45804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50"/>
              <p:cNvSpPr/>
              <p:nvPr/>
            </p:nvSpPr>
            <p:spPr>
              <a:xfrm>
                <a:off x="6090459" y="1600198"/>
                <a:ext cx="921000" cy="45804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50"/>
              <p:cNvSpPr/>
              <p:nvPr/>
            </p:nvSpPr>
            <p:spPr>
              <a:xfrm>
                <a:off x="7921943" y="1600198"/>
                <a:ext cx="916500" cy="45804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50"/>
              <p:cNvSpPr/>
              <p:nvPr/>
            </p:nvSpPr>
            <p:spPr>
              <a:xfrm>
                <a:off x="9750028" y="1600198"/>
                <a:ext cx="915300" cy="45804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6" name="Google Shape;606;p50"/>
            <p:cNvGrpSpPr/>
            <p:nvPr/>
          </p:nvGrpSpPr>
          <p:grpSpPr>
            <a:xfrm>
              <a:off x="126" y="-4"/>
              <a:ext cx="12188700" cy="6858004"/>
              <a:chOff x="126" y="-4"/>
              <a:chExt cx="12188700" cy="6858004"/>
            </a:xfrm>
          </p:grpSpPr>
          <p:grpSp>
            <p:nvGrpSpPr>
              <p:cNvPr id="607" name="Google Shape;607;p50"/>
              <p:cNvGrpSpPr/>
              <p:nvPr/>
            </p:nvGrpSpPr>
            <p:grpSpPr>
              <a:xfrm>
                <a:off x="126" y="-4"/>
                <a:ext cx="12188700" cy="6858004"/>
                <a:chOff x="126" y="1"/>
                <a:chExt cx="12188700" cy="6858004"/>
              </a:xfrm>
            </p:grpSpPr>
            <p:grpSp>
              <p:nvGrpSpPr>
                <p:cNvPr id="608" name="Google Shape;608;p50"/>
                <p:cNvGrpSpPr/>
                <p:nvPr/>
              </p:nvGrpSpPr>
              <p:grpSpPr>
                <a:xfrm>
                  <a:off x="609601" y="2684"/>
                  <a:ext cx="10962504" cy="6855257"/>
                  <a:chOff x="0" y="0"/>
                  <a:chExt cx="10962504" cy="6858000"/>
                </a:xfrm>
              </p:grpSpPr>
              <p:cxnSp>
                <p:nvCxnSpPr>
                  <p:cNvPr id="609" name="Google Shape;609;p50"/>
                  <p:cNvCxnSpPr/>
                  <p:nvPr/>
                </p:nvCxnSpPr>
                <p:spPr>
                  <a:xfrm>
                    <a:off x="0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10" name="Google Shape;610;p50"/>
                  <p:cNvCxnSpPr/>
                  <p:nvPr/>
                </p:nvCxnSpPr>
                <p:spPr>
                  <a:xfrm>
                    <a:off x="914043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11" name="Google Shape;611;p50"/>
                  <p:cNvCxnSpPr/>
                  <p:nvPr/>
                </p:nvCxnSpPr>
                <p:spPr>
                  <a:xfrm>
                    <a:off x="1371064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12" name="Google Shape;612;p50"/>
                  <p:cNvCxnSpPr/>
                  <p:nvPr/>
                </p:nvCxnSpPr>
                <p:spPr>
                  <a:xfrm>
                    <a:off x="1828085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13" name="Google Shape;613;p50"/>
                  <p:cNvCxnSpPr/>
                  <p:nvPr/>
                </p:nvCxnSpPr>
                <p:spPr>
                  <a:xfrm>
                    <a:off x="2285107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14" name="Google Shape;614;p50"/>
                  <p:cNvCxnSpPr/>
                  <p:nvPr/>
                </p:nvCxnSpPr>
                <p:spPr>
                  <a:xfrm>
                    <a:off x="2742128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15" name="Google Shape;615;p50"/>
                  <p:cNvCxnSpPr/>
                  <p:nvPr/>
                </p:nvCxnSpPr>
                <p:spPr>
                  <a:xfrm>
                    <a:off x="3199149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16" name="Google Shape;616;p50"/>
                  <p:cNvCxnSpPr/>
                  <p:nvPr/>
                </p:nvCxnSpPr>
                <p:spPr>
                  <a:xfrm>
                    <a:off x="3656171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17" name="Google Shape;617;p50"/>
                  <p:cNvCxnSpPr/>
                  <p:nvPr/>
                </p:nvCxnSpPr>
                <p:spPr>
                  <a:xfrm>
                    <a:off x="4113192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18" name="Google Shape;618;p50"/>
                  <p:cNvCxnSpPr/>
                  <p:nvPr/>
                </p:nvCxnSpPr>
                <p:spPr>
                  <a:xfrm>
                    <a:off x="4570213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19" name="Google Shape;619;p50"/>
                  <p:cNvCxnSpPr/>
                  <p:nvPr/>
                </p:nvCxnSpPr>
                <p:spPr>
                  <a:xfrm>
                    <a:off x="5027235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20" name="Google Shape;620;p50"/>
                  <p:cNvCxnSpPr/>
                  <p:nvPr/>
                </p:nvCxnSpPr>
                <p:spPr>
                  <a:xfrm>
                    <a:off x="5484256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21" name="Google Shape;621;p50"/>
                  <p:cNvCxnSpPr/>
                  <p:nvPr/>
                </p:nvCxnSpPr>
                <p:spPr>
                  <a:xfrm>
                    <a:off x="5941277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22" name="Google Shape;622;p50"/>
                  <p:cNvCxnSpPr/>
                  <p:nvPr/>
                </p:nvCxnSpPr>
                <p:spPr>
                  <a:xfrm>
                    <a:off x="6398299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23" name="Google Shape;623;p50"/>
                  <p:cNvCxnSpPr/>
                  <p:nvPr/>
                </p:nvCxnSpPr>
                <p:spPr>
                  <a:xfrm>
                    <a:off x="6855320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24" name="Google Shape;624;p50"/>
                  <p:cNvCxnSpPr/>
                  <p:nvPr/>
                </p:nvCxnSpPr>
                <p:spPr>
                  <a:xfrm>
                    <a:off x="7312342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25" name="Google Shape;625;p50"/>
                  <p:cNvCxnSpPr/>
                  <p:nvPr/>
                </p:nvCxnSpPr>
                <p:spPr>
                  <a:xfrm>
                    <a:off x="7769363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26" name="Google Shape;626;p50"/>
                  <p:cNvCxnSpPr/>
                  <p:nvPr/>
                </p:nvCxnSpPr>
                <p:spPr>
                  <a:xfrm>
                    <a:off x="8226384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27" name="Google Shape;627;p50"/>
                  <p:cNvCxnSpPr/>
                  <p:nvPr/>
                </p:nvCxnSpPr>
                <p:spPr>
                  <a:xfrm>
                    <a:off x="9140427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28" name="Google Shape;628;p50"/>
                  <p:cNvCxnSpPr/>
                  <p:nvPr/>
                </p:nvCxnSpPr>
                <p:spPr>
                  <a:xfrm>
                    <a:off x="8683406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29" name="Google Shape;629;p50"/>
                  <p:cNvCxnSpPr/>
                  <p:nvPr/>
                </p:nvCxnSpPr>
                <p:spPr>
                  <a:xfrm>
                    <a:off x="9597448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30" name="Google Shape;630;p50"/>
                  <p:cNvCxnSpPr/>
                  <p:nvPr/>
                </p:nvCxnSpPr>
                <p:spPr>
                  <a:xfrm>
                    <a:off x="10054470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31" name="Google Shape;631;p50"/>
                  <p:cNvCxnSpPr/>
                  <p:nvPr/>
                </p:nvCxnSpPr>
                <p:spPr>
                  <a:xfrm>
                    <a:off x="10511491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32" name="Google Shape;632;p50"/>
                  <p:cNvCxnSpPr/>
                  <p:nvPr/>
                </p:nvCxnSpPr>
                <p:spPr>
                  <a:xfrm>
                    <a:off x="457021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33" name="Google Shape;633;p50"/>
                  <p:cNvCxnSpPr/>
                  <p:nvPr/>
                </p:nvCxnSpPr>
                <p:spPr>
                  <a:xfrm>
                    <a:off x="10962504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634" name="Google Shape;634;p50"/>
                <p:cNvGrpSpPr/>
                <p:nvPr/>
              </p:nvGrpSpPr>
              <p:grpSpPr>
                <a:xfrm>
                  <a:off x="126" y="1"/>
                  <a:ext cx="12188700" cy="6858004"/>
                  <a:chOff x="126" y="1"/>
                  <a:chExt cx="12188700" cy="6858004"/>
                </a:xfrm>
              </p:grpSpPr>
              <p:cxnSp>
                <p:nvCxnSpPr>
                  <p:cNvPr id="635" name="Google Shape;635;p50"/>
                  <p:cNvCxnSpPr/>
                  <p:nvPr/>
                </p:nvCxnSpPr>
                <p:spPr>
                  <a:xfrm>
                    <a:off x="6094476" y="-6094349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36" name="Google Shape;636;p50"/>
                  <p:cNvCxnSpPr/>
                  <p:nvPr/>
                </p:nvCxnSpPr>
                <p:spPr>
                  <a:xfrm>
                    <a:off x="6094476" y="-5637148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37" name="Google Shape;637;p50"/>
                  <p:cNvCxnSpPr/>
                  <p:nvPr/>
                </p:nvCxnSpPr>
                <p:spPr>
                  <a:xfrm>
                    <a:off x="6094476" y="-5179948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38" name="Google Shape;638;p50"/>
                  <p:cNvCxnSpPr/>
                  <p:nvPr/>
                </p:nvCxnSpPr>
                <p:spPr>
                  <a:xfrm>
                    <a:off x="6094476" y="-3120175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39" name="Google Shape;639;p50"/>
                  <p:cNvCxnSpPr/>
                  <p:nvPr/>
                </p:nvCxnSpPr>
                <p:spPr>
                  <a:xfrm>
                    <a:off x="6094476" y="-2662975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40" name="Google Shape;640;p50"/>
                  <p:cNvCxnSpPr/>
                  <p:nvPr/>
                </p:nvCxnSpPr>
                <p:spPr>
                  <a:xfrm>
                    <a:off x="6094476" y="-2205775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41" name="Google Shape;641;p50"/>
                  <p:cNvCxnSpPr/>
                  <p:nvPr/>
                </p:nvCxnSpPr>
                <p:spPr>
                  <a:xfrm>
                    <a:off x="6094476" y="-1748575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42" name="Google Shape;642;p50"/>
                  <p:cNvCxnSpPr/>
                  <p:nvPr/>
                </p:nvCxnSpPr>
                <p:spPr>
                  <a:xfrm>
                    <a:off x="6094476" y="-1291374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43" name="Google Shape;643;p50"/>
                  <p:cNvCxnSpPr/>
                  <p:nvPr/>
                </p:nvCxnSpPr>
                <p:spPr>
                  <a:xfrm>
                    <a:off x="6094476" y="-834174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44" name="Google Shape;644;p50"/>
                  <p:cNvCxnSpPr/>
                  <p:nvPr/>
                </p:nvCxnSpPr>
                <p:spPr>
                  <a:xfrm rot="10800000">
                    <a:off x="126" y="5717376"/>
                    <a:ext cx="121887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45" name="Google Shape;645;p50"/>
                  <p:cNvCxnSpPr/>
                  <p:nvPr/>
                </p:nvCxnSpPr>
                <p:spPr>
                  <a:xfrm>
                    <a:off x="6094476" y="763655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46" name="Google Shape;646;p50"/>
                  <p:cNvCxnSpPr/>
                  <p:nvPr/>
                </p:nvCxnSpPr>
                <p:spPr>
                  <a:xfrm>
                    <a:off x="6094476" y="-5637149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47" name="Google Shape;647;p50"/>
                  <p:cNvCxnSpPr/>
                  <p:nvPr/>
                </p:nvCxnSpPr>
                <p:spPr>
                  <a:xfrm>
                    <a:off x="6094476" y="-4951348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48" name="Google Shape;648;p50"/>
                  <p:cNvCxnSpPr/>
                  <p:nvPr/>
                </p:nvCxnSpPr>
                <p:spPr>
                  <a:xfrm>
                    <a:off x="6094476" y="86320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49" name="Google Shape;649;p50"/>
                  <p:cNvCxnSpPr/>
                  <p:nvPr/>
                </p:nvCxnSpPr>
                <p:spPr>
                  <a:xfrm>
                    <a:off x="6094476" y="306451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50" name="Google Shape;650;p50"/>
                  <p:cNvCxnSpPr/>
                  <p:nvPr/>
                </p:nvCxnSpPr>
                <p:spPr>
                  <a:xfrm>
                    <a:off x="6094476" y="-4034575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51" name="Google Shape;651;p50"/>
                  <p:cNvCxnSpPr/>
                  <p:nvPr/>
                </p:nvCxnSpPr>
                <p:spPr>
                  <a:xfrm>
                    <a:off x="6094476" y="-3577375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52" name="Google Shape;652;p50"/>
                  <p:cNvCxnSpPr/>
                  <p:nvPr/>
                </p:nvCxnSpPr>
                <p:spPr>
                  <a:xfrm>
                    <a:off x="6094476" y="-4494148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</p:grpSp>
          </p:grpSp>
          <p:sp>
            <p:nvSpPr>
              <p:cNvPr id="653" name="Google Shape;653;p50"/>
              <p:cNvSpPr txBox="1"/>
              <p:nvPr/>
            </p:nvSpPr>
            <p:spPr>
              <a:xfrm>
                <a:off x="592866" y="5723466"/>
                <a:ext cx="7329000" cy="47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b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500">
                    <a:solidFill>
                      <a:schemeClr val="dk1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  <a:endParaRPr sz="1100"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with Photo – Plum">
  <p:cSld name="Section Header with Photo – Plu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rot="10800000">
            <a:off x="2123" y="-1"/>
            <a:ext cx="8154845" cy="5151627"/>
          </a:xfrm>
          <a:custGeom>
            <a:avLst/>
            <a:gdLst/>
            <a:ahLst/>
            <a:cxnLst/>
            <a:rect l="l" t="t" r="r" b="b"/>
            <a:pathLst>
              <a:path w="10873127" h="6868836" extrusionOk="0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Google Shape;66;p6"/>
          <p:cNvSpPr txBox="1">
            <a:spLocks noGrp="1"/>
          </p:cNvSpPr>
          <p:nvPr>
            <p:ph type="title"/>
          </p:nvPr>
        </p:nvSpPr>
        <p:spPr>
          <a:xfrm>
            <a:off x="441946" y="704096"/>
            <a:ext cx="4821900" cy="9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None/>
              <a:defRPr sz="270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subTitle" idx="1"/>
          </p:nvPr>
        </p:nvSpPr>
        <p:spPr>
          <a:xfrm>
            <a:off x="452342" y="1700784"/>
            <a:ext cx="48075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grpSp>
        <p:nvGrpSpPr>
          <p:cNvPr id="68" name="Google Shape;68;p6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69" name="Google Shape;69;p6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5" name="Google Shape;75;p6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76" name="Google Shape;76;p6"/>
          <p:cNvSpPr/>
          <p:nvPr/>
        </p:nvSpPr>
        <p:spPr>
          <a:xfrm>
            <a:off x="6709204" y="2717157"/>
            <a:ext cx="2439000" cy="2440200"/>
          </a:xfrm>
          <a:prstGeom prst="triangle">
            <a:avLst>
              <a:gd name="adj" fmla="val 1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" name="Google Shape;77;p6"/>
          <p:cNvSpPr/>
          <p:nvPr/>
        </p:nvSpPr>
        <p:spPr>
          <a:xfrm rot="2700000">
            <a:off x="6780862" y="2501358"/>
            <a:ext cx="727461" cy="3402983"/>
          </a:xfrm>
          <a:custGeom>
            <a:avLst/>
            <a:gdLst/>
            <a:ahLst/>
            <a:cxnLst/>
            <a:rect l="l" t="t" r="r" b="b"/>
            <a:pathLst>
              <a:path w="970552" h="4540137" extrusionOk="0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rgbClr val="7F35AB">
                  <a:alpha val="56862"/>
                </a:srgbClr>
              </a:gs>
              <a:gs pos="24000">
                <a:srgbClr val="7F35AB">
                  <a:alpha val="56862"/>
                </a:srgbClr>
              </a:gs>
              <a:gs pos="87000">
                <a:srgbClr val="264088"/>
              </a:gs>
              <a:gs pos="100000">
                <a:srgbClr val="264088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" name="Google Shape;78;p6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Google Shape;79;p6"/>
          <p:cNvSpPr txBox="1"/>
          <p:nvPr/>
        </p:nvSpPr>
        <p:spPr>
          <a:xfrm flipH="1">
            <a:off x="1555719" y="4879744"/>
            <a:ext cx="26733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</a:t>
            </a:r>
            <a:r>
              <a:rPr lang="en-US" sz="60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US" sz="6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│  ©</a:t>
            </a: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2022</a:t>
            </a:r>
            <a:r>
              <a:rPr lang="en-US" sz="6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VMware, Inc.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O NOT USE">
  <p:cSld name="DO NOT USE"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6" name="Google Shape;656;p51"/>
          <p:cNvSpPr txBox="1"/>
          <p:nvPr/>
        </p:nvSpPr>
        <p:spPr>
          <a:xfrm>
            <a:off x="454912" y="541421"/>
            <a:ext cx="8159400" cy="3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DO NOT USE 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1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ALL LAYOUTS PAST THIS ARE NOT PART OF THIS TEMPLATE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 – Title">
  <p:cSld name="0 – Title"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2"/>
          <p:cNvSpPr txBox="1">
            <a:spLocks noGrp="1"/>
          </p:cNvSpPr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52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0" name="Google Shape;660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– Intro">
  <p:cSld name="2 – Intro"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3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53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4" name="Google Shape;664;p53"/>
          <p:cNvSpPr txBox="1">
            <a:spLocks noGrp="1"/>
          </p:cNvSpPr>
          <p:nvPr>
            <p:ph type="body" idx="2"/>
          </p:nvPr>
        </p:nvSpPr>
        <p:spPr>
          <a:xfrm>
            <a:off x="3454971" y="549625"/>
            <a:ext cx="5403000" cy="41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8A7B"/>
              </a:buClr>
              <a:buSzPts val="1600"/>
              <a:buFont typeface="Proxima Nova"/>
              <a:buChar char="●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88619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38A7B"/>
              </a:buClr>
              <a:buSzPts val="252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38A7B"/>
              </a:buClr>
              <a:buSzPts val="1600"/>
              <a:buFont typeface="Proxima Nova"/>
              <a:buChar char="■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65" name="Google Shape;665;p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– Standard">
  <p:cSld name="3 – Standard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55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55"/>
          <p:cNvSpPr txBox="1">
            <a:spLocks noGrp="1"/>
          </p:cNvSpPr>
          <p:nvPr>
            <p:ph type="body" idx="1"/>
          </p:nvPr>
        </p:nvSpPr>
        <p:spPr>
          <a:xfrm>
            <a:off x="754554" y="900400"/>
            <a:ext cx="81009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l" rtl="0">
              <a:spcBef>
                <a:spcPts val="0"/>
              </a:spcBef>
              <a:spcAft>
                <a:spcPts val="0"/>
              </a:spcAft>
              <a:buClr>
                <a:srgbClr val="138A7B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200"/>
              </a:spcBef>
              <a:spcAft>
                <a:spcPts val="0"/>
              </a:spcAft>
              <a:buClr>
                <a:srgbClr val="138A7B"/>
              </a:buClr>
              <a:buSzPts val="2000"/>
              <a:buFont typeface="Merriweather Sans"/>
              <a:buChar char="-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200"/>
              </a:spcBef>
              <a:spcAft>
                <a:spcPts val="0"/>
              </a:spcAft>
              <a:buClr>
                <a:srgbClr val="138A7B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200"/>
              </a:spcBef>
              <a:spcAft>
                <a:spcPts val="0"/>
              </a:spcAft>
              <a:buClr>
                <a:srgbClr val="138A7B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00"/>
              </a:spcBef>
              <a:spcAft>
                <a:spcPts val="0"/>
              </a:spcAft>
              <a:buClr>
                <a:srgbClr val="138A7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– Blank">
  <p:cSld name="A – Blank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5587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with Photo – Aqua">
  <p:cSld name="Section Header with Photo – Aqua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"/>
          <p:cNvSpPr/>
          <p:nvPr/>
        </p:nvSpPr>
        <p:spPr>
          <a:xfrm>
            <a:off x="6709204" y="2717157"/>
            <a:ext cx="2439000" cy="2440200"/>
          </a:xfrm>
          <a:prstGeom prst="triangle">
            <a:avLst>
              <a:gd name="adj" fmla="val 1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82;p7"/>
          <p:cNvSpPr/>
          <p:nvPr/>
        </p:nvSpPr>
        <p:spPr>
          <a:xfrm rot="2700000">
            <a:off x="6780862" y="2501358"/>
            <a:ext cx="727461" cy="3402983"/>
          </a:xfrm>
          <a:custGeom>
            <a:avLst/>
            <a:gdLst/>
            <a:ahLst/>
            <a:cxnLst/>
            <a:rect l="l" t="t" r="r" b="b"/>
            <a:pathLst>
              <a:path w="970552" h="4540137" extrusionOk="0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rgbClr val="00C1D5">
                  <a:alpha val="40000"/>
                </a:srgbClr>
              </a:gs>
              <a:gs pos="24000">
                <a:srgbClr val="00C1D5">
                  <a:alpha val="40000"/>
                </a:srgbClr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" name="Google Shape;83;p7"/>
          <p:cNvSpPr/>
          <p:nvPr/>
        </p:nvSpPr>
        <p:spPr>
          <a:xfrm rot="10800000">
            <a:off x="2123" y="-1"/>
            <a:ext cx="8154845" cy="5151627"/>
          </a:xfrm>
          <a:custGeom>
            <a:avLst/>
            <a:gdLst/>
            <a:ahLst/>
            <a:cxnLst/>
            <a:rect l="l" t="t" r="r" b="b"/>
            <a:pathLst>
              <a:path w="10873127" h="6868836" extrusionOk="0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Google Shape;84;p7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441946" y="704096"/>
            <a:ext cx="4821900" cy="9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None/>
              <a:defRPr sz="270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7"/>
          <p:cNvSpPr txBox="1">
            <a:spLocks noGrp="1"/>
          </p:cNvSpPr>
          <p:nvPr>
            <p:ph type="subTitle" idx="1"/>
          </p:nvPr>
        </p:nvSpPr>
        <p:spPr>
          <a:xfrm>
            <a:off x="452342" y="1700784"/>
            <a:ext cx="48075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grpSp>
        <p:nvGrpSpPr>
          <p:cNvPr id="87" name="Google Shape;87;p7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88" name="Google Shape;88;p7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2" name="Google Shape;92;p7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3" name="Google Shape;93;p7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4" name="Google Shape;94;p7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95" name="Google Shape;95;p7"/>
          <p:cNvSpPr txBox="1"/>
          <p:nvPr/>
        </p:nvSpPr>
        <p:spPr>
          <a:xfrm flipH="1">
            <a:off x="1555719" y="4879744"/>
            <a:ext cx="26733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</a:t>
            </a:r>
            <a:r>
              <a:rPr lang="en-US" sz="60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US" sz="6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│  ©</a:t>
            </a: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2022</a:t>
            </a:r>
            <a:r>
              <a:rPr lang="en-US" sz="6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VMware, Inc.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with Photo – White">
  <p:cSld name="Section Header with Photo – Whi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"/>
          <p:cNvSpPr/>
          <p:nvPr/>
        </p:nvSpPr>
        <p:spPr>
          <a:xfrm>
            <a:off x="6709204" y="2717157"/>
            <a:ext cx="2439000" cy="2440200"/>
          </a:xfrm>
          <a:prstGeom prst="triangle">
            <a:avLst>
              <a:gd name="adj" fmla="val 1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" name="Google Shape;98;p8"/>
          <p:cNvSpPr/>
          <p:nvPr/>
        </p:nvSpPr>
        <p:spPr>
          <a:xfrm rot="2700000">
            <a:off x="6780862" y="2501358"/>
            <a:ext cx="727461" cy="3402983"/>
          </a:xfrm>
          <a:custGeom>
            <a:avLst/>
            <a:gdLst/>
            <a:ahLst/>
            <a:cxnLst/>
            <a:rect l="l" t="t" r="r" b="b"/>
            <a:pathLst>
              <a:path w="970552" h="4540137" extrusionOk="0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rgbClr val="FFFFFF">
                  <a:alpha val="58823"/>
                </a:srgbClr>
              </a:gs>
              <a:gs pos="24000">
                <a:srgbClr val="FFFFFF">
                  <a:alpha val="58823"/>
                </a:srgbClr>
              </a:gs>
              <a:gs pos="78000">
                <a:schemeClr val="lt1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" name="Google Shape;99;p8"/>
          <p:cNvSpPr/>
          <p:nvPr/>
        </p:nvSpPr>
        <p:spPr>
          <a:xfrm>
            <a:off x="6703488" y="2717157"/>
            <a:ext cx="2439000" cy="2440200"/>
          </a:xfrm>
          <a:prstGeom prst="triangle">
            <a:avLst>
              <a:gd name="adj" fmla="val 1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" name="Google Shape;100;p8"/>
          <p:cNvSpPr/>
          <p:nvPr/>
        </p:nvSpPr>
        <p:spPr>
          <a:xfrm rot="10800000">
            <a:off x="2123" y="-1"/>
            <a:ext cx="8154845" cy="5151627"/>
          </a:xfrm>
          <a:custGeom>
            <a:avLst/>
            <a:gdLst/>
            <a:ahLst/>
            <a:cxnLst/>
            <a:rect l="l" t="t" r="r" b="b"/>
            <a:pathLst>
              <a:path w="10873127" h="6868836" extrusionOk="0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" name="Google Shape;101;p8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" name="Google Shape;102;p8"/>
          <p:cNvSpPr txBox="1">
            <a:spLocks noGrp="1"/>
          </p:cNvSpPr>
          <p:nvPr>
            <p:ph type="title"/>
          </p:nvPr>
        </p:nvSpPr>
        <p:spPr>
          <a:xfrm>
            <a:off x="441946" y="704096"/>
            <a:ext cx="4821900" cy="9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None/>
              <a:defRPr sz="270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8"/>
          <p:cNvSpPr txBox="1">
            <a:spLocks noGrp="1"/>
          </p:cNvSpPr>
          <p:nvPr>
            <p:ph type="subTitle" idx="1"/>
          </p:nvPr>
        </p:nvSpPr>
        <p:spPr>
          <a:xfrm>
            <a:off x="452342" y="1700784"/>
            <a:ext cx="48075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grpSp>
        <p:nvGrpSpPr>
          <p:cNvPr id="104" name="Google Shape;104;p8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105" name="Google Shape;105;p8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12" name="Google Shape;112;p8"/>
          <p:cNvSpPr txBox="1"/>
          <p:nvPr/>
        </p:nvSpPr>
        <p:spPr>
          <a:xfrm flipH="1">
            <a:off x="1555719" y="4879744"/>
            <a:ext cx="26733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</a:t>
            </a:r>
            <a:r>
              <a:rPr lang="en-US" sz="60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US" sz="6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│  ©</a:t>
            </a: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2022</a:t>
            </a:r>
            <a:r>
              <a:rPr lang="en-US" sz="6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VMware, Inc.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with Photo">
  <p:cSld name="Quote with Phot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9"/>
          <p:cNvSpPr/>
          <p:nvPr/>
        </p:nvSpPr>
        <p:spPr>
          <a:xfrm rot="2700000">
            <a:off x="730490" y="-3036942"/>
            <a:ext cx="4717085" cy="9335299"/>
          </a:xfrm>
          <a:custGeom>
            <a:avLst/>
            <a:gdLst/>
            <a:ahLst/>
            <a:cxnLst/>
            <a:rect l="l" t="t" r="r" b="b"/>
            <a:pathLst>
              <a:path w="6293364" h="12454818" extrusionOk="0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8BE20">
                  <a:alpha val="45882"/>
                </a:srgbClr>
              </a:gs>
              <a:gs pos="24000">
                <a:srgbClr val="78BE20">
                  <a:alpha val="45882"/>
                </a:srgbClr>
              </a:gs>
              <a:gs pos="79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5" name="Google Shape;115;p9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16" name="Google Shape;116;p9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117" name="Google Shape;117;p9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8" name="Google Shape;118;p9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9" name="Google Shape;119;p9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0" name="Google Shape;120;p9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1" name="Google Shape;121;p9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2" name="Google Shape;122;p9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3" name="Google Shape;123;p9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24" name="Google Shape;124;p9"/>
          <p:cNvSpPr txBox="1"/>
          <p:nvPr/>
        </p:nvSpPr>
        <p:spPr>
          <a:xfrm flipH="1">
            <a:off x="1557179" y="4879744"/>
            <a:ext cx="29091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  │  ©2022 VMware, Inc.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5" name="Google Shape;125;p9"/>
          <p:cNvSpPr txBox="1">
            <a:spLocks noGrp="1"/>
          </p:cNvSpPr>
          <p:nvPr>
            <p:ph type="body" idx="1"/>
          </p:nvPr>
        </p:nvSpPr>
        <p:spPr>
          <a:xfrm>
            <a:off x="329270" y="1200150"/>
            <a:ext cx="406110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100"/>
              <a:buChar char="“"/>
              <a:defRPr sz="21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“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Char char="“"/>
              <a:defRPr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“"/>
              <a:defRPr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“"/>
              <a:defRPr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126" name="Google Shape;126;p9"/>
          <p:cNvSpPr txBox="1">
            <a:spLocks noGrp="1"/>
          </p:cNvSpPr>
          <p:nvPr>
            <p:ph type="body" idx="2"/>
          </p:nvPr>
        </p:nvSpPr>
        <p:spPr>
          <a:xfrm>
            <a:off x="459606" y="3799332"/>
            <a:ext cx="34365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lt1"/>
                </a:solidFill>
              </a:defRPr>
            </a:lvl1pPr>
            <a:lvl2pPr marL="914400" lvl="1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with Photo – Purple">
  <p:cSld name="Quote with Photo – Purp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0"/>
          <p:cNvSpPr/>
          <p:nvPr/>
        </p:nvSpPr>
        <p:spPr>
          <a:xfrm rot="2700000">
            <a:off x="730490" y="-3036942"/>
            <a:ext cx="4717085" cy="9335299"/>
          </a:xfrm>
          <a:custGeom>
            <a:avLst/>
            <a:gdLst/>
            <a:ahLst/>
            <a:cxnLst/>
            <a:rect l="l" t="t" r="r" b="b"/>
            <a:pathLst>
              <a:path w="6293364" h="12454818" extrusionOk="0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6666"/>
                </a:srgbClr>
              </a:gs>
              <a:gs pos="82000">
                <a:srgbClr val="264088"/>
              </a:gs>
              <a:gs pos="100000">
                <a:srgbClr val="264088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9" name="Google Shape;129;p10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30" name="Google Shape;130;p10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131" name="Google Shape;131;p10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2" name="Google Shape;132;p10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3" name="Google Shape;133;p10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4" name="Google Shape;134;p10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5" name="Google Shape;135;p10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6" name="Google Shape;136;p10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7" name="Google Shape;137;p10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38" name="Google Shape;138;p10"/>
          <p:cNvSpPr txBox="1"/>
          <p:nvPr/>
        </p:nvSpPr>
        <p:spPr>
          <a:xfrm flipH="1">
            <a:off x="1557201" y="4879744"/>
            <a:ext cx="24279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  │  ©2022 VMware, Inc.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329270" y="1200150"/>
            <a:ext cx="406110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100"/>
              <a:buChar char="“"/>
              <a:defRPr sz="21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“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Char char="“"/>
              <a:defRPr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“"/>
              <a:defRPr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“"/>
              <a:defRPr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body" idx="2"/>
          </p:nvPr>
        </p:nvSpPr>
        <p:spPr>
          <a:xfrm>
            <a:off x="459606" y="3799332"/>
            <a:ext cx="34365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lt1"/>
                </a:solidFill>
              </a:defRPr>
            </a:lvl1pPr>
            <a:lvl2pPr marL="914400" lvl="1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56">
            <a:alphaModFix/>
          </a:blip>
          <a:srcRect/>
          <a:stretch/>
        </p:blipFill>
        <p:spPr>
          <a:xfrm>
            <a:off x="-1" y="5074920"/>
            <a:ext cx="9144000" cy="7141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Proxima Nova"/>
              <a:buNone/>
              <a:defRPr sz="2100" i="0" u="none" strike="noStrike" cap="non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457200" y="1200152"/>
            <a:ext cx="8229600" cy="3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A8A8AB"/>
              </a:buClr>
              <a:buSzPts val="1400"/>
              <a:buFont typeface="Proxima Nova"/>
              <a:buChar char="​"/>
              <a:defRPr sz="15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•"/>
              <a:defRPr sz="14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–"/>
              <a:defRPr sz="12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Char char="•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Char char="–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AutoNum type="arabicPeriod"/>
              <a:defRPr sz="15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AutoNum type="alphaLcPeriod"/>
              <a:defRPr sz="12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AutoNum type="romanLcPeriod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AutoNum type="alphaUcPeriod"/>
              <a:defRPr sz="15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028548" y="5514022"/>
            <a:ext cx="3087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458442" y="5514022"/>
            <a:ext cx="2056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5" name="Google Shape;15;p1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16" name="Google Shape;16;p1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1"/>
          <p:cNvSpPr txBox="1"/>
          <p:nvPr/>
        </p:nvSpPr>
        <p:spPr>
          <a:xfrm flipH="1">
            <a:off x="1555719" y="4879744"/>
            <a:ext cx="26733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</a:t>
            </a:r>
            <a:r>
              <a:rPr lang="en-US" sz="60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US" sz="6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│  ©</a:t>
            </a: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2022</a:t>
            </a:r>
            <a:r>
              <a:rPr lang="en-US" sz="6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VMware, Inc.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1" r:id="rId53"/>
    <p:sldLayoutId id="2147483761" r:id="rId5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1404">
          <p15:clr>
            <a:srgbClr val="F26B43"/>
          </p15:clr>
        </p15:guide>
        <p15:guide id="4" orient="horz" pos="1188">
          <p15:clr>
            <a:srgbClr val="F26B43"/>
          </p15:clr>
        </p15:guide>
        <p15:guide id="5" orient="horz" pos="972">
          <p15:clr>
            <a:srgbClr val="F26B43"/>
          </p15:clr>
        </p15:guide>
        <p15:guide id="6" orient="horz" pos="756">
          <p15:clr>
            <a:srgbClr val="F26B43"/>
          </p15:clr>
        </p15:guide>
        <p15:guide id="7" orient="horz" pos="540">
          <p15:clr>
            <a:srgbClr val="F26B43"/>
          </p15:clr>
        </p15:guide>
        <p15:guide id="8" orient="horz" pos="432">
          <p15:clr>
            <a:srgbClr val="F26B43"/>
          </p15:clr>
        </p15:guide>
        <p15:guide id="9" orient="horz" pos="216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1836">
          <p15:clr>
            <a:srgbClr val="F26B43"/>
          </p15:clr>
        </p15:guide>
        <p15:guide id="12" orient="horz" pos="2052">
          <p15:clr>
            <a:srgbClr val="F26B43"/>
          </p15:clr>
        </p15:guide>
        <p15:guide id="13" orient="horz" pos="2268">
          <p15:clr>
            <a:srgbClr val="F26B43"/>
          </p15:clr>
        </p15:guide>
        <p15:guide id="14" orient="horz" pos="2484">
          <p15:clr>
            <a:srgbClr val="F26B43"/>
          </p15:clr>
        </p15:guide>
        <p15:guide id="15" orient="horz" pos="2700">
          <p15:clr>
            <a:srgbClr val="F26B43"/>
          </p15:clr>
        </p15:guide>
        <p15:guide id="16" orient="horz" pos="2916">
          <p15:clr>
            <a:srgbClr val="F26B43"/>
          </p15:clr>
        </p15:guide>
        <p15:guide id="17" orient="horz" pos="3024">
          <p15:clr>
            <a:srgbClr val="F26B43"/>
          </p15:clr>
        </p15:guide>
        <p15:guide id="18" pos="2664">
          <p15:clr>
            <a:srgbClr val="F26B43"/>
          </p15:clr>
        </p15:guide>
        <p15:guide id="19" pos="2448">
          <p15:clr>
            <a:srgbClr val="F26B43"/>
          </p15:clr>
        </p15:guide>
        <p15:guide id="20" pos="2232">
          <p15:clr>
            <a:srgbClr val="F26B43"/>
          </p15:clr>
        </p15:guide>
        <p15:guide id="21" pos="2016">
          <p15:clr>
            <a:srgbClr val="F26B43"/>
          </p15:clr>
        </p15:guide>
        <p15:guide id="22" pos="1800">
          <p15:clr>
            <a:srgbClr val="F26B43"/>
          </p15:clr>
        </p15:guide>
        <p15:guide id="23" pos="1584">
          <p15:clr>
            <a:srgbClr val="F26B43"/>
          </p15:clr>
        </p15:guide>
        <p15:guide id="24" pos="1368">
          <p15:clr>
            <a:srgbClr val="F26B43"/>
          </p15:clr>
        </p15:guide>
        <p15:guide id="25" pos="1152">
          <p15:clr>
            <a:srgbClr val="F26B43"/>
          </p15:clr>
        </p15:guide>
        <p15:guide id="26" pos="935">
          <p15:clr>
            <a:srgbClr val="F26B43"/>
          </p15:clr>
        </p15:guide>
        <p15:guide id="27" pos="719">
          <p15:clr>
            <a:srgbClr val="F26B43"/>
          </p15:clr>
        </p15:guide>
        <p15:guide id="28" pos="503">
          <p15:clr>
            <a:srgbClr val="F26B43"/>
          </p15:clr>
        </p15:guide>
        <p15:guide id="29" pos="287">
          <p15:clr>
            <a:srgbClr val="F26B43"/>
          </p15:clr>
        </p15:guide>
        <p15:guide id="30" pos="3096">
          <p15:clr>
            <a:srgbClr val="F26B43"/>
          </p15:clr>
        </p15:guide>
        <p15:guide id="31" pos="3312">
          <p15:clr>
            <a:srgbClr val="F26B43"/>
          </p15:clr>
        </p15:guide>
        <p15:guide id="32" pos="3528">
          <p15:clr>
            <a:srgbClr val="F26B43"/>
          </p15:clr>
        </p15:guide>
        <p15:guide id="33" pos="3744">
          <p15:clr>
            <a:srgbClr val="F26B43"/>
          </p15:clr>
        </p15:guide>
        <p15:guide id="34" pos="3960">
          <p15:clr>
            <a:srgbClr val="F26B43"/>
          </p15:clr>
        </p15:guide>
        <p15:guide id="35" pos="4176">
          <p15:clr>
            <a:srgbClr val="F26B43"/>
          </p15:clr>
        </p15:guide>
        <p15:guide id="36" pos="4392">
          <p15:clr>
            <a:srgbClr val="F26B43"/>
          </p15:clr>
        </p15:guide>
        <p15:guide id="37" pos="4608">
          <p15:clr>
            <a:srgbClr val="F26B43"/>
          </p15:clr>
        </p15:guide>
        <p15:guide id="38" pos="4825">
          <p15:clr>
            <a:srgbClr val="F26B43"/>
          </p15:clr>
        </p15:guide>
        <p15:guide id="39" pos="5041">
          <p15:clr>
            <a:srgbClr val="F26B43"/>
          </p15:clr>
        </p15:guide>
        <p15:guide id="40" pos="5257">
          <p15:clr>
            <a:srgbClr val="F26B43"/>
          </p15:clr>
        </p15:guide>
        <p15:guide id="41" pos="5473">
          <p15:clr>
            <a:srgbClr val="F26B43"/>
          </p15:clr>
        </p15:guide>
        <p15:guide id="42" pos="5760">
          <p15:clr>
            <a:srgbClr val="F26B43"/>
          </p15:clr>
        </p15:guide>
        <p15:guide id="43" orient="horz" pos="324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4.xml"/><Relationship Id="rId4" Type="http://schemas.openxmlformats.org/officeDocument/2006/relationships/hyperlink" Target="https://spring.io/guides/gs/cloud-circuit-breaker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114"/>
          <p:cNvSpPr txBox="1">
            <a:spLocks noGrp="1"/>
          </p:cNvSpPr>
          <p:nvPr>
            <p:ph type="title"/>
          </p:nvPr>
        </p:nvSpPr>
        <p:spPr>
          <a:xfrm>
            <a:off x="4636800" y="1186934"/>
            <a:ext cx="4057399" cy="9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000" b="1" i="0" u="none" strike="noStrike" cap="none" dirty="0" smtClean="0"/>
              <a:t>Spring Cloud Circuit Breaker – Resilience4J</a:t>
            </a:r>
            <a:r>
              <a:rPr lang="en-US" sz="3000" i="0" u="none" strike="noStrike" cap="none" dirty="0"/>
              <a:t>	</a:t>
            </a:r>
            <a:endParaRPr sz="3000" dirty="0"/>
          </a:p>
        </p:txBody>
      </p:sp>
      <p:sp>
        <p:nvSpPr>
          <p:cNvPr id="1360" name="Google Shape;1360;p114"/>
          <p:cNvSpPr txBox="1">
            <a:spLocks noGrp="1"/>
          </p:cNvSpPr>
          <p:nvPr>
            <p:ph type="body" idx="2"/>
          </p:nvPr>
        </p:nvSpPr>
        <p:spPr>
          <a:xfrm>
            <a:off x="4945999" y="3553069"/>
            <a:ext cx="2743800" cy="266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1" name="Google Shape;1361;p114"/>
          <p:cNvSpPr txBox="1">
            <a:spLocks noGrp="1"/>
          </p:cNvSpPr>
          <p:nvPr>
            <p:ph type="body" idx="3"/>
          </p:nvPr>
        </p:nvSpPr>
        <p:spPr>
          <a:xfrm>
            <a:off x="4945999" y="3854059"/>
            <a:ext cx="2743800" cy="26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114"/>
          <p:cNvSpPr txBox="1">
            <a:spLocks noGrp="1"/>
          </p:cNvSpPr>
          <p:nvPr>
            <p:ph type="body" idx="4"/>
          </p:nvPr>
        </p:nvSpPr>
        <p:spPr>
          <a:xfrm>
            <a:off x="4945999" y="4120759"/>
            <a:ext cx="2743800" cy="19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17"/>
          <p:cNvSpPr txBox="1">
            <a:spLocks noGrp="1"/>
          </p:cNvSpPr>
          <p:nvPr>
            <p:ph type="title"/>
          </p:nvPr>
        </p:nvSpPr>
        <p:spPr>
          <a:xfrm>
            <a:off x="192087" y="150812"/>
            <a:ext cx="8662987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dirty="0" smtClean="0">
                <a:solidFill>
                  <a:srgbClr val="00253E"/>
                </a:solidFill>
              </a:rPr>
              <a:t>Resilience4J – Circuit Breaker</a:t>
            </a:r>
            <a:endParaRPr dirty="0"/>
          </a:p>
        </p:txBody>
      </p:sp>
      <p:sp>
        <p:nvSpPr>
          <p:cNvPr id="1384" name="Google Shape;1384;p117"/>
          <p:cNvSpPr txBox="1">
            <a:spLocks noGrp="1"/>
          </p:cNvSpPr>
          <p:nvPr>
            <p:ph type="body" idx="1"/>
          </p:nvPr>
        </p:nvSpPr>
        <p:spPr>
          <a:xfrm>
            <a:off x="730122" y="686261"/>
            <a:ext cx="8101012" cy="377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3" indent="-342900" algn="just">
              <a:spcBef>
                <a:spcPts val="200"/>
              </a:spcBef>
            </a:pPr>
            <a:r>
              <a:rPr lang="en-US" sz="1800" dirty="0" smtClean="0"/>
              <a:t>Properties and Configuration:</a:t>
            </a:r>
          </a:p>
          <a:p>
            <a:pPr marL="354013" indent="-342900" algn="just">
              <a:spcBef>
                <a:spcPts val="200"/>
              </a:spcBef>
            </a:pPr>
            <a:endParaRPr lang="en-US" sz="1800" dirty="0"/>
          </a:p>
          <a:p>
            <a:pPr marL="354013" indent="-342900" algn="just">
              <a:spcBef>
                <a:spcPts val="200"/>
              </a:spcBef>
            </a:pPr>
            <a:endParaRPr lang="en-US" sz="1800" dirty="0" smtClean="0"/>
          </a:p>
          <a:p>
            <a:pPr marL="354013" indent="-342900" algn="just">
              <a:spcBef>
                <a:spcPts val="200"/>
              </a:spcBef>
            </a:pPr>
            <a:endParaRPr lang="en-US" sz="1800" dirty="0"/>
          </a:p>
          <a:p>
            <a:pPr marL="354013" indent="-342900" algn="just">
              <a:spcBef>
                <a:spcPts val="200"/>
              </a:spcBef>
            </a:pPr>
            <a:endParaRPr lang="en-US" sz="1800" dirty="0" smtClean="0"/>
          </a:p>
          <a:p>
            <a:pPr marL="354013" indent="-342900" algn="just">
              <a:spcBef>
                <a:spcPts val="200"/>
              </a:spcBef>
            </a:pPr>
            <a:endParaRPr lang="en-US" sz="1800" dirty="0" smtClean="0"/>
          </a:p>
          <a:p>
            <a:pPr marL="11113" indent="0" algn="just">
              <a:spcBef>
                <a:spcPts val="200"/>
              </a:spcBef>
              <a:buNone/>
            </a:pPr>
            <a:endParaRPr lang="en-US" sz="1800" dirty="0" smtClean="0"/>
          </a:p>
        </p:txBody>
      </p:sp>
      <p:sp>
        <p:nvSpPr>
          <p:cNvPr id="1385" name="Google Shape;1385;p1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123422"/>
              </p:ext>
            </p:extLst>
          </p:nvPr>
        </p:nvGraphicFramePr>
        <p:xfrm>
          <a:off x="1092000" y="1137350"/>
          <a:ext cx="7310400" cy="2783840"/>
        </p:xfrm>
        <a:graphic>
          <a:graphicData uri="http://schemas.openxmlformats.org/drawingml/2006/table">
            <a:tbl>
              <a:tblPr firstRow="1" bandRow="1">
                <a:tableStyleId>{D9A856AF-0189-46DC-ACA1-60F4995ECDEB}</a:tableStyleId>
              </a:tblPr>
              <a:tblGrid>
                <a:gridCol w="2709600">
                  <a:extLst>
                    <a:ext uri="{9D8B030D-6E8A-4147-A177-3AD203B41FA5}">
                      <a16:colId xmlns:a16="http://schemas.microsoft.com/office/drawing/2014/main" val="1819297490"/>
                    </a:ext>
                  </a:extLst>
                </a:gridCol>
                <a:gridCol w="3000571">
                  <a:extLst>
                    <a:ext uri="{9D8B030D-6E8A-4147-A177-3AD203B41FA5}">
                      <a16:colId xmlns:a16="http://schemas.microsoft.com/office/drawing/2014/main" val="2885518885"/>
                    </a:ext>
                  </a:extLst>
                </a:gridCol>
                <a:gridCol w="1600229">
                  <a:extLst>
                    <a:ext uri="{9D8B030D-6E8A-4147-A177-3AD203B41FA5}">
                      <a16:colId xmlns:a16="http://schemas.microsoft.com/office/drawing/2014/main" val="18504139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IN" b="1" dirty="0">
                          <a:effectLst/>
                        </a:rPr>
                        <a:t>Parameter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b="1" dirty="0">
                          <a:effectLst/>
                        </a:rPr>
                        <a:t>Description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b="1" dirty="0">
                          <a:effectLst/>
                        </a:rPr>
                        <a:t>Default Value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1643219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IN">
                          <a:effectLst/>
                        </a:rPr>
                        <a:t>slowCallDurationThreshold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Threshold for considering a call as slow.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dirty="0">
                          <a:effectLst/>
                        </a:rPr>
                        <a:t>null (not enabled by default)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297064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IN" dirty="0" err="1">
                          <a:effectLst/>
                        </a:rPr>
                        <a:t>automaticTransitionToHalfOpen</a:t>
                      </a:r>
                      <a:endParaRPr lang="en-IN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Whether the circuit breaker should automatically transition to the half-open state after the wait duration.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dirty="0">
                          <a:effectLst/>
                        </a:rPr>
                        <a:t>TRUE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3141104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IN">
                          <a:effectLst/>
                        </a:rPr>
                        <a:t>halfOpenWindow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Size of the half-open window.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dirty="0">
                          <a:effectLst/>
                        </a:rPr>
                        <a:t>10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3948466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IN">
                          <a:effectLst/>
                        </a:rPr>
                        <a:t>callCombineFunction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Function to combine multiple calls into a single result.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dirty="0">
                          <a:effectLst/>
                        </a:rPr>
                        <a:t>null (no combination by default)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1472829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IN">
                          <a:effectLst/>
                        </a:rPr>
                        <a:t>slowCallRateThreshold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Threshold for the rate of slow calls.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dirty="0">
                          <a:effectLst/>
                        </a:rPr>
                        <a:t>null (not enabled by default)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1210954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048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17"/>
          <p:cNvSpPr txBox="1">
            <a:spLocks noGrp="1"/>
          </p:cNvSpPr>
          <p:nvPr>
            <p:ph type="title"/>
          </p:nvPr>
        </p:nvSpPr>
        <p:spPr>
          <a:xfrm>
            <a:off x="192087" y="150812"/>
            <a:ext cx="8662987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dirty="0" smtClean="0">
                <a:solidFill>
                  <a:srgbClr val="00253E"/>
                </a:solidFill>
              </a:rPr>
              <a:t>Resilience4J – Circuit Breaker</a:t>
            </a:r>
            <a:endParaRPr dirty="0"/>
          </a:p>
        </p:txBody>
      </p:sp>
      <p:sp>
        <p:nvSpPr>
          <p:cNvPr id="1384" name="Google Shape;1384;p117"/>
          <p:cNvSpPr txBox="1">
            <a:spLocks noGrp="1"/>
          </p:cNvSpPr>
          <p:nvPr>
            <p:ph type="body" idx="1"/>
          </p:nvPr>
        </p:nvSpPr>
        <p:spPr>
          <a:xfrm>
            <a:off x="730122" y="686261"/>
            <a:ext cx="8101012" cy="377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3" indent="-342900" algn="just">
              <a:spcBef>
                <a:spcPts val="200"/>
              </a:spcBef>
            </a:pPr>
            <a:r>
              <a:rPr lang="en-US" sz="1800" dirty="0" smtClean="0"/>
              <a:t>Collecting metrics in Resilience4J Circuit Breaker</a:t>
            </a:r>
          </a:p>
          <a:p>
            <a:pPr marL="354013" indent="-342900" algn="just">
              <a:spcBef>
                <a:spcPts val="200"/>
              </a:spcBef>
            </a:pPr>
            <a:endParaRPr lang="en-US" sz="1800" dirty="0"/>
          </a:p>
          <a:p>
            <a:pPr marL="354013" indent="-342900" algn="just">
              <a:spcBef>
                <a:spcPts val="200"/>
              </a:spcBef>
            </a:pPr>
            <a:endParaRPr lang="en-US" sz="1800" dirty="0" smtClean="0"/>
          </a:p>
          <a:p>
            <a:pPr marL="354013" indent="-342900" algn="just">
              <a:spcBef>
                <a:spcPts val="200"/>
              </a:spcBef>
            </a:pPr>
            <a:endParaRPr lang="en-US" sz="1800" dirty="0"/>
          </a:p>
          <a:p>
            <a:pPr marL="354013" indent="-342900" algn="just">
              <a:spcBef>
                <a:spcPts val="200"/>
              </a:spcBef>
            </a:pPr>
            <a:endParaRPr lang="en-US" sz="1800" dirty="0" smtClean="0"/>
          </a:p>
          <a:p>
            <a:pPr marL="354013" indent="-342900" algn="just">
              <a:spcBef>
                <a:spcPts val="200"/>
              </a:spcBef>
            </a:pPr>
            <a:endParaRPr lang="en-US" sz="1800" dirty="0" smtClean="0"/>
          </a:p>
          <a:p>
            <a:pPr marL="11113" indent="0" algn="just">
              <a:spcBef>
                <a:spcPts val="200"/>
              </a:spcBef>
              <a:buNone/>
            </a:pPr>
            <a:endParaRPr lang="en-US" sz="1800" dirty="0" smtClean="0"/>
          </a:p>
        </p:txBody>
      </p:sp>
      <p:sp>
        <p:nvSpPr>
          <p:cNvPr id="1385" name="Google Shape;1385;p1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692925"/>
              </p:ext>
            </p:extLst>
          </p:nvPr>
        </p:nvGraphicFramePr>
        <p:xfrm>
          <a:off x="1092000" y="1137350"/>
          <a:ext cx="5710171" cy="2880360"/>
        </p:xfrm>
        <a:graphic>
          <a:graphicData uri="http://schemas.openxmlformats.org/drawingml/2006/table">
            <a:tbl>
              <a:tblPr firstRow="1" bandRow="1">
                <a:tableStyleId>{D9A856AF-0189-46DC-ACA1-60F4995ECDEB}</a:tableStyleId>
              </a:tblPr>
              <a:tblGrid>
                <a:gridCol w="2709600">
                  <a:extLst>
                    <a:ext uri="{9D8B030D-6E8A-4147-A177-3AD203B41FA5}">
                      <a16:colId xmlns:a16="http://schemas.microsoft.com/office/drawing/2014/main" val="1819297490"/>
                    </a:ext>
                  </a:extLst>
                </a:gridCol>
                <a:gridCol w="3000571">
                  <a:extLst>
                    <a:ext uri="{9D8B030D-6E8A-4147-A177-3AD203B41FA5}">
                      <a16:colId xmlns:a16="http://schemas.microsoft.com/office/drawing/2014/main" val="28855188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IN" b="1" dirty="0">
                          <a:effectLst/>
                        </a:rPr>
                        <a:t>Parameter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b="1" dirty="0">
                          <a:effectLst/>
                        </a:rPr>
                        <a:t>Description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1643219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success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Number of successful calls.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7064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failure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Number of failed calls.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1104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slowCall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Number of calls that exceeded the slow call duration threshold.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8466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notPermitted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Number of calls that were not permitted due to the circuit breaker being open.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2829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error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calls that resulted in an error.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0954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297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17"/>
          <p:cNvSpPr txBox="1">
            <a:spLocks noGrp="1"/>
          </p:cNvSpPr>
          <p:nvPr>
            <p:ph type="title"/>
          </p:nvPr>
        </p:nvSpPr>
        <p:spPr>
          <a:xfrm>
            <a:off x="192087" y="150812"/>
            <a:ext cx="8662987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dirty="0" smtClean="0">
                <a:solidFill>
                  <a:srgbClr val="00253E"/>
                </a:solidFill>
              </a:rPr>
              <a:t>Resilience4J – Circuit Breaker</a:t>
            </a:r>
            <a:endParaRPr dirty="0"/>
          </a:p>
        </p:txBody>
      </p:sp>
      <p:sp>
        <p:nvSpPr>
          <p:cNvPr id="1384" name="Google Shape;1384;p117"/>
          <p:cNvSpPr txBox="1">
            <a:spLocks noGrp="1"/>
          </p:cNvSpPr>
          <p:nvPr>
            <p:ph type="body" idx="1"/>
          </p:nvPr>
        </p:nvSpPr>
        <p:spPr>
          <a:xfrm>
            <a:off x="730122" y="686261"/>
            <a:ext cx="8101012" cy="377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3" indent="-342900" algn="just">
              <a:spcBef>
                <a:spcPts val="200"/>
              </a:spcBef>
            </a:pPr>
            <a:r>
              <a:rPr lang="en-US" sz="1800" dirty="0" smtClean="0"/>
              <a:t>Collecting metrics in Resilience4J Circuit Breaker</a:t>
            </a:r>
          </a:p>
          <a:p>
            <a:pPr marL="811213" lvl="1" indent="-342900" algn="just"/>
            <a:r>
              <a:rPr lang="en-US" sz="1600" dirty="0" smtClean="0"/>
              <a:t>Configuring metrics in Resilience4J Circuit Breaker</a:t>
            </a:r>
          </a:p>
          <a:p>
            <a:pPr marL="354013" indent="-342900" algn="just">
              <a:spcBef>
                <a:spcPts val="200"/>
              </a:spcBef>
            </a:pPr>
            <a:endParaRPr lang="en-US" sz="1800" dirty="0"/>
          </a:p>
          <a:p>
            <a:pPr marL="354013" indent="-342900" algn="just">
              <a:spcBef>
                <a:spcPts val="200"/>
              </a:spcBef>
            </a:pPr>
            <a:endParaRPr lang="en-US" sz="1800" dirty="0" smtClean="0"/>
          </a:p>
          <a:p>
            <a:pPr marL="354013" indent="-342900" algn="just">
              <a:spcBef>
                <a:spcPts val="200"/>
              </a:spcBef>
            </a:pPr>
            <a:endParaRPr lang="en-US" sz="1800" dirty="0"/>
          </a:p>
          <a:p>
            <a:pPr marL="354013" indent="-342900" algn="just">
              <a:spcBef>
                <a:spcPts val="200"/>
              </a:spcBef>
            </a:pPr>
            <a:endParaRPr lang="en-US" sz="1800" dirty="0" smtClean="0"/>
          </a:p>
          <a:p>
            <a:pPr marL="354013" indent="-342900" algn="just">
              <a:spcBef>
                <a:spcPts val="200"/>
              </a:spcBef>
            </a:pPr>
            <a:endParaRPr lang="en-US" sz="1800" dirty="0" smtClean="0"/>
          </a:p>
          <a:p>
            <a:pPr marL="11113" indent="0" algn="just">
              <a:spcBef>
                <a:spcPts val="200"/>
              </a:spcBef>
              <a:buNone/>
            </a:pPr>
            <a:endParaRPr lang="en-US" sz="1800" dirty="0" smtClean="0"/>
          </a:p>
        </p:txBody>
      </p:sp>
      <p:sp>
        <p:nvSpPr>
          <p:cNvPr id="1385" name="Google Shape;1385;p1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606" y="1585789"/>
            <a:ext cx="6782388" cy="233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3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17"/>
          <p:cNvSpPr txBox="1">
            <a:spLocks noGrp="1"/>
          </p:cNvSpPr>
          <p:nvPr>
            <p:ph type="title"/>
          </p:nvPr>
        </p:nvSpPr>
        <p:spPr>
          <a:xfrm>
            <a:off x="192087" y="150812"/>
            <a:ext cx="8662987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dirty="0" smtClean="0">
                <a:solidFill>
                  <a:srgbClr val="00253E"/>
                </a:solidFill>
              </a:rPr>
              <a:t>Resilience4J – Circuit Breaker</a:t>
            </a:r>
            <a:endParaRPr dirty="0"/>
          </a:p>
        </p:txBody>
      </p:sp>
      <p:sp>
        <p:nvSpPr>
          <p:cNvPr id="1384" name="Google Shape;1384;p117"/>
          <p:cNvSpPr txBox="1">
            <a:spLocks noGrp="1"/>
          </p:cNvSpPr>
          <p:nvPr>
            <p:ph type="body" idx="1"/>
          </p:nvPr>
        </p:nvSpPr>
        <p:spPr>
          <a:xfrm>
            <a:off x="730122" y="686261"/>
            <a:ext cx="8101012" cy="377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3" indent="-342900" algn="just">
              <a:spcBef>
                <a:spcPts val="200"/>
              </a:spcBef>
            </a:pPr>
            <a:r>
              <a:rPr lang="en-US" sz="1800" dirty="0" smtClean="0"/>
              <a:t>Collecting metrics in Resilience4J Circuit Breaker</a:t>
            </a:r>
          </a:p>
          <a:p>
            <a:pPr marL="354013" indent="-342900" algn="just">
              <a:spcBef>
                <a:spcPts val="200"/>
              </a:spcBef>
            </a:pPr>
            <a:endParaRPr lang="en-US" sz="1800" dirty="0"/>
          </a:p>
          <a:p>
            <a:pPr marL="354013" indent="-342900" algn="just">
              <a:spcBef>
                <a:spcPts val="200"/>
              </a:spcBef>
            </a:pPr>
            <a:endParaRPr lang="en-US" sz="1800" dirty="0" smtClean="0"/>
          </a:p>
          <a:p>
            <a:pPr marL="354013" indent="-342900" algn="just">
              <a:spcBef>
                <a:spcPts val="200"/>
              </a:spcBef>
            </a:pPr>
            <a:endParaRPr lang="en-US" sz="1800" dirty="0"/>
          </a:p>
          <a:p>
            <a:pPr marL="354013" indent="-342900" algn="just">
              <a:spcBef>
                <a:spcPts val="200"/>
              </a:spcBef>
            </a:pPr>
            <a:endParaRPr lang="en-US" sz="1800" dirty="0" smtClean="0"/>
          </a:p>
          <a:p>
            <a:pPr marL="354013" indent="-342900" algn="just">
              <a:spcBef>
                <a:spcPts val="200"/>
              </a:spcBef>
            </a:pPr>
            <a:endParaRPr lang="en-US" sz="1800" dirty="0" smtClean="0"/>
          </a:p>
          <a:p>
            <a:pPr marL="11113" indent="0" algn="just">
              <a:spcBef>
                <a:spcPts val="200"/>
              </a:spcBef>
              <a:buNone/>
            </a:pPr>
            <a:endParaRPr lang="en-US" sz="1800" dirty="0" smtClean="0"/>
          </a:p>
        </p:txBody>
      </p:sp>
      <p:sp>
        <p:nvSpPr>
          <p:cNvPr id="1385" name="Google Shape;1385;p1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157" y="1074857"/>
            <a:ext cx="6523285" cy="375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65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17"/>
          <p:cNvSpPr txBox="1">
            <a:spLocks noGrp="1"/>
          </p:cNvSpPr>
          <p:nvPr>
            <p:ph type="title"/>
          </p:nvPr>
        </p:nvSpPr>
        <p:spPr>
          <a:xfrm>
            <a:off x="192087" y="150812"/>
            <a:ext cx="8662987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dirty="0" smtClean="0">
                <a:solidFill>
                  <a:srgbClr val="00253E"/>
                </a:solidFill>
              </a:rPr>
              <a:t>Resilience4J – Bulkhead</a:t>
            </a:r>
            <a:endParaRPr dirty="0"/>
          </a:p>
        </p:txBody>
      </p:sp>
      <p:sp>
        <p:nvSpPr>
          <p:cNvPr id="1384" name="Google Shape;1384;p117"/>
          <p:cNvSpPr txBox="1">
            <a:spLocks noGrp="1"/>
          </p:cNvSpPr>
          <p:nvPr>
            <p:ph type="body" idx="1"/>
          </p:nvPr>
        </p:nvSpPr>
        <p:spPr>
          <a:xfrm>
            <a:off x="730122" y="686261"/>
            <a:ext cx="8101012" cy="377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3" indent="-342900" algn="just">
              <a:spcBef>
                <a:spcPts val="200"/>
              </a:spcBef>
            </a:pPr>
            <a:r>
              <a:rPr lang="en-US" sz="1800" b="1" dirty="0"/>
              <a:t>Bulkhead</a:t>
            </a:r>
            <a:r>
              <a:rPr lang="en-US" sz="1800" dirty="0"/>
              <a:t> is a resilience pattern that isolates groups of resources to prevent failures from affecting the entire application. </a:t>
            </a:r>
            <a:endParaRPr lang="en-US" sz="1800" dirty="0" smtClean="0"/>
          </a:p>
          <a:p>
            <a:pPr marL="354013" indent="-342900" algn="just">
              <a:spcBef>
                <a:spcPts val="200"/>
              </a:spcBef>
            </a:pPr>
            <a:r>
              <a:rPr lang="en-US" sz="1800" dirty="0" smtClean="0"/>
              <a:t>In </a:t>
            </a:r>
            <a:r>
              <a:rPr lang="en-US" sz="1800" dirty="0"/>
              <a:t>Resilience4J, it's used to limit the number of concurrent calls to a specific resource or group of resources.</a:t>
            </a:r>
          </a:p>
          <a:p>
            <a:pPr marL="354013" indent="-342900" algn="just">
              <a:spcBef>
                <a:spcPts val="200"/>
              </a:spcBef>
            </a:pPr>
            <a:endParaRPr lang="en-US" sz="1800" dirty="0" smtClean="0"/>
          </a:p>
          <a:p>
            <a:pPr marL="354013" indent="-342900" algn="just">
              <a:spcBef>
                <a:spcPts val="200"/>
              </a:spcBef>
            </a:pPr>
            <a:endParaRPr lang="en-US" sz="1800" dirty="0"/>
          </a:p>
          <a:p>
            <a:pPr marL="354013" indent="-342900" algn="just">
              <a:spcBef>
                <a:spcPts val="200"/>
              </a:spcBef>
            </a:pPr>
            <a:endParaRPr lang="en-US" sz="1800" dirty="0" smtClean="0"/>
          </a:p>
          <a:p>
            <a:pPr marL="354013" indent="-342900" algn="just">
              <a:spcBef>
                <a:spcPts val="200"/>
              </a:spcBef>
            </a:pPr>
            <a:endParaRPr lang="en-US" sz="1800" dirty="0" smtClean="0"/>
          </a:p>
          <a:p>
            <a:pPr marL="11113" indent="0" algn="just">
              <a:spcBef>
                <a:spcPts val="200"/>
              </a:spcBef>
              <a:buNone/>
            </a:pPr>
            <a:endParaRPr lang="en-US" sz="1800" dirty="0" smtClean="0"/>
          </a:p>
        </p:txBody>
      </p:sp>
      <p:sp>
        <p:nvSpPr>
          <p:cNvPr id="1385" name="Google Shape;1385;p1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570507"/>
              </p:ext>
            </p:extLst>
          </p:nvPr>
        </p:nvGraphicFramePr>
        <p:xfrm>
          <a:off x="1125428" y="2282811"/>
          <a:ext cx="7310400" cy="1742440"/>
        </p:xfrm>
        <a:graphic>
          <a:graphicData uri="http://schemas.openxmlformats.org/drawingml/2006/table">
            <a:tbl>
              <a:tblPr firstRow="1" bandRow="1">
                <a:tableStyleId>{D9A856AF-0189-46DC-ACA1-60F4995ECDEB}</a:tableStyleId>
              </a:tblPr>
              <a:tblGrid>
                <a:gridCol w="2709600">
                  <a:extLst>
                    <a:ext uri="{9D8B030D-6E8A-4147-A177-3AD203B41FA5}">
                      <a16:colId xmlns:a16="http://schemas.microsoft.com/office/drawing/2014/main" val="1819297490"/>
                    </a:ext>
                  </a:extLst>
                </a:gridCol>
                <a:gridCol w="3000571">
                  <a:extLst>
                    <a:ext uri="{9D8B030D-6E8A-4147-A177-3AD203B41FA5}">
                      <a16:colId xmlns:a16="http://schemas.microsoft.com/office/drawing/2014/main" val="2885518885"/>
                    </a:ext>
                  </a:extLst>
                </a:gridCol>
                <a:gridCol w="1600229">
                  <a:extLst>
                    <a:ext uri="{9D8B030D-6E8A-4147-A177-3AD203B41FA5}">
                      <a16:colId xmlns:a16="http://schemas.microsoft.com/office/drawing/2014/main" val="18504139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IN" b="1" dirty="0">
                          <a:effectLst/>
                        </a:rPr>
                        <a:t>Parameter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b="1" dirty="0">
                          <a:effectLst/>
                        </a:rPr>
                        <a:t>Description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b="1" dirty="0">
                          <a:effectLst/>
                        </a:rPr>
                        <a:t>Default Value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1643219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IN" dirty="0" err="1">
                          <a:effectLst/>
                        </a:rPr>
                        <a:t>maxConcurrentCalls</a:t>
                      </a:r>
                      <a:endParaRPr lang="en-IN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Maximum number of concurrent calls allowed.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>
                          <a:effectLst/>
                        </a:rPr>
                        <a:t>10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3297064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IN">
                          <a:effectLst/>
                        </a:rPr>
                        <a:t>maxWaitDuration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Maximum duration a call can wait for a slot before rejecting.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>
                          <a:effectLst/>
                        </a:rPr>
                        <a:t>Duration.ZERO (no waiting)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141104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IN">
                          <a:effectLst/>
                        </a:rPr>
                        <a:t>fallbackStrategy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Strategy to use when the bulkhead is full.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dirty="0">
                          <a:effectLst/>
                        </a:rPr>
                        <a:t>REJECT (reject the call)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9484662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207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17"/>
          <p:cNvSpPr txBox="1">
            <a:spLocks noGrp="1"/>
          </p:cNvSpPr>
          <p:nvPr>
            <p:ph type="title"/>
          </p:nvPr>
        </p:nvSpPr>
        <p:spPr>
          <a:xfrm>
            <a:off x="192087" y="150812"/>
            <a:ext cx="8662987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dirty="0" smtClean="0">
                <a:solidFill>
                  <a:srgbClr val="00253E"/>
                </a:solidFill>
              </a:rPr>
              <a:t>Resilience4J – </a:t>
            </a:r>
            <a:r>
              <a:rPr lang="en-US" dirty="0" err="1" smtClean="0">
                <a:solidFill>
                  <a:srgbClr val="00253E"/>
                </a:solidFill>
              </a:rPr>
              <a:t>RateLimiting</a:t>
            </a:r>
            <a:endParaRPr dirty="0"/>
          </a:p>
        </p:txBody>
      </p:sp>
      <p:sp>
        <p:nvSpPr>
          <p:cNvPr id="1384" name="Google Shape;1384;p117"/>
          <p:cNvSpPr txBox="1">
            <a:spLocks noGrp="1"/>
          </p:cNvSpPr>
          <p:nvPr>
            <p:ph type="body" idx="1"/>
          </p:nvPr>
        </p:nvSpPr>
        <p:spPr>
          <a:xfrm>
            <a:off x="730122" y="686261"/>
            <a:ext cx="8101012" cy="377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3" indent="-342900" algn="just">
              <a:spcBef>
                <a:spcPts val="200"/>
              </a:spcBef>
            </a:pPr>
            <a:r>
              <a:rPr lang="en-US" sz="1800" b="1" dirty="0"/>
              <a:t>Resilience4J </a:t>
            </a:r>
            <a:r>
              <a:rPr lang="en-US" sz="1800" b="1" dirty="0" err="1"/>
              <a:t>Ratelimiter</a:t>
            </a:r>
            <a:r>
              <a:rPr lang="en-US" sz="1800" dirty="0"/>
              <a:t> is a powerful tool for controlling the rate of incoming requests to a service or resource. </a:t>
            </a:r>
          </a:p>
          <a:p>
            <a:pPr marL="354013" indent="-342900" algn="just">
              <a:spcBef>
                <a:spcPts val="200"/>
              </a:spcBef>
            </a:pPr>
            <a:r>
              <a:rPr lang="en-US" sz="1800" dirty="0" smtClean="0"/>
              <a:t>It </a:t>
            </a:r>
            <a:r>
              <a:rPr lang="en-US" sz="1800" dirty="0"/>
              <a:t>helps prevent overload and ensures that resources are not overwhelmed by excessive traffic.</a:t>
            </a:r>
            <a:endParaRPr lang="en-US" sz="1800" dirty="0" smtClean="0"/>
          </a:p>
          <a:p>
            <a:pPr marL="354013" indent="-342900" algn="just">
              <a:spcBef>
                <a:spcPts val="200"/>
              </a:spcBef>
            </a:pPr>
            <a:endParaRPr lang="en-US" sz="1800" dirty="0"/>
          </a:p>
          <a:p>
            <a:pPr marL="354013" indent="-342900" algn="just">
              <a:spcBef>
                <a:spcPts val="200"/>
              </a:spcBef>
            </a:pPr>
            <a:endParaRPr lang="en-US" sz="1800" dirty="0" smtClean="0"/>
          </a:p>
          <a:p>
            <a:pPr marL="354013" indent="-342900" algn="just">
              <a:spcBef>
                <a:spcPts val="200"/>
              </a:spcBef>
            </a:pPr>
            <a:endParaRPr lang="en-US" sz="1800" dirty="0" smtClean="0"/>
          </a:p>
          <a:p>
            <a:pPr marL="11113" indent="0" algn="just">
              <a:spcBef>
                <a:spcPts val="200"/>
              </a:spcBef>
              <a:buNone/>
            </a:pPr>
            <a:endParaRPr lang="en-US" sz="1800" dirty="0" smtClean="0"/>
          </a:p>
        </p:txBody>
      </p:sp>
      <p:sp>
        <p:nvSpPr>
          <p:cNvPr id="1385" name="Google Shape;1385;p1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627004"/>
              </p:ext>
            </p:extLst>
          </p:nvPr>
        </p:nvGraphicFramePr>
        <p:xfrm>
          <a:off x="1125428" y="1966011"/>
          <a:ext cx="7310400" cy="2783840"/>
        </p:xfrm>
        <a:graphic>
          <a:graphicData uri="http://schemas.openxmlformats.org/drawingml/2006/table">
            <a:tbl>
              <a:tblPr firstRow="1" bandRow="1">
                <a:tableStyleId>{D9A856AF-0189-46DC-ACA1-60F4995ECDEB}</a:tableStyleId>
              </a:tblPr>
              <a:tblGrid>
                <a:gridCol w="2709600">
                  <a:extLst>
                    <a:ext uri="{9D8B030D-6E8A-4147-A177-3AD203B41FA5}">
                      <a16:colId xmlns:a16="http://schemas.microsoft.com/office/drawing/2014/main" val="1819297490"/>
                    </a:ext>
                  </a:extLst>
                </a:gridCol>
                <a:gridCol w="3000571">
                  <a:extLst>
                    <a:ext uri="{9D8B030D-6E8A-4147-A177-3AD203B41FA5}">
                      <a16:colId xmlns:a16="http://schemas.microsoft.com/office/drawing/2014/main" val="2885518885"/>
                    </a:ext>
                  </a:extLst>
                </a:gridCol>
                <a:gridCol w="1600229">
                  <a:extLst>
                    <a:ext uri="{9D8B030D-6E8A-4147-A177-3AD203B41FA5}">
                      <a16:colId xmlns:a16="http://schemas.microsoft.com/office/drawing/2014/main" val="18504139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IN" b="1" dirty="0">
                          <a:effectLst/>
                        </a:rPr>
                        <a:t>Parameter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b="1" dirty="0">
                          <a:effectLst/>
                        </a:rPr>
                        <a:t>Description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b="1" dirty="0">
                          <a:effectLst/>
                        </a:rPr>
                        <a:t>Default Value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1643219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"/>
                      <a:r>
                        <a:rPr lang="en-IN">
                          <a:effectLst/>
                        </a:rPr>
                        <a:t>name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>
                          <a:effectLst/>
                        </a:rPr>
                        <a:t>Unique identifier for the ratelimiter.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>
                          <a:effectLst/>
                        </a:rPr>
                        <a:t>default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3297064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"/>
                      <a:r>
                        <a:rPr lang="en-IN">
                          <a:effectLst/>
                        </a:rPr>
                        <a:t>limit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>
                          <a:effectLst/>
                        </a:rPr>
                        <a:t>Maximum number of requests allowed within the specified time window.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>
                          <a:effectLst/>
                        </a:rPr>
                        <a:t>10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3141104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"/>
                      <a:r>
                        <a:rPr lang="en-IN">
                          <a:effectLst/>
                        </a:rPr>
                        <a:t>timeout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>
                          <a:effectLst/>
                        </a:rPr>
                        <a:t>Time window for rate limiting.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>
                          <a:effectLst/>
                        </a:rPr>
                        <a:t>Duration.ofSeconds(1)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948466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"/>
                      <a:r>
                        <a:rPr lang="en-IN">
                          <a:effectLst/>
                        </a:rPr>
                        <a:t>limitRefreshPeriod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>
                          <a:effectLst/>
                        </a:rPr>
                        <a:t>Period at which the limit is refreshed.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>
                          <a:effectLst/>
                        </a:rPr>
                        <a:t>Duration.ofSeconds(1)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1119763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"/>
                      <a:r>
                        <a:rPr lang="en-IN">
                          <a:effectLst/>
                        </a:rPr>
                        <a:t>rejectionStrategy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dirty="0">
                          <a:effectLst/>
                        </a:rPr>
                        <a:t>Strategy to use when the rate limit is exceeded.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dirty="0">
                          <a:effectLst/>
                        </a:rPr>
                        <a:t>REJECT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14033043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706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17"/>
          <p:cNvSpPr txBox="1">
            <a:spLocks noGrp="1"/>
          </p:cNvSpPr>
          <p:nvPr>
            <p:ph type="title"/>
          </p:nvPr>
        </p:nvSpPr>
        <p:spPr>
          <a:xfrm>
            <a:off x="192087" y="150812"/>
            <a:ext cx="8662987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dirty="0" smtClean="0">
                <a:solidFill>
                  <a:srgbClr val="00253E"/>
                </a:solidFill>
              </a:rPr>
              <a:t>Resilience4J – Retry</a:t>
            </a:r>
            <a:endParaRPr dirty="0"/>
          </a:p>
        </p:txBody>
      </p:sp>
      <p:sp>
        <p:nvSpPr>
          <p:cNvPr id="1384" name="Google Shape;1384;p117"/>
          <p:cNvSpPr txBox="1">
            <a:spLocks noGrp="1"/>
          </p:cNvSpPr>
          <p:nvPr>
            <p:ph type="body" idx="1"/>
          </p:nvPr>
        </p:nvSpPr>
        <p:spPr>
          <a:xfrm>
            <a:off x="730122" y="686261"/>
            <a:ext cx="8101012" cy="377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3" indent="-342900" algn="just">
              <a:spcBef>
                <a:spcPts val="200"/>
              </a:spcBef>
            </a:pPr>
            <a:r>
              <a:rPr lang="en-US" sz="1800" dirty="0"/>
              <a:t>The Retry pattern is a resilience mechanism that automatically retries a failed operation a specified number of times before giving up. </a:t>
            </a:r>
            <a:endParaRPr lang="en-US" sz="1800" dirty="0" smtClean="0"/>
          </a:p>
          <a:p>
            <a:pPr marL="354013" indent="-342900" algn="just">
              <a:spcBef>
                <a:spcPts val="200"/>
              </a:spcBef>
            </a:pPr>
            <a:endParaRPr lang="en-US" sz="1800" dirty="0"/>
          </a:p>
          <a:p>
            <a:pPr marL="354013" indent="-342900" algn="just">
              <a:spcBef>
                <a:spcPts val="200"/>
              </a:spcBef>
            </a:pPr>
            <a:r>
              <a:rPr lang="en-US" sz="1800" dirty="0" smtClean="0"/>
              <a:t>This </a:t>
            </a:r>
            <a:r>
              <a:rPr lang="en-US" sz="1800" dirty="0"/>
              <a:t>can be useful for handling transient failures, such as network timeouts or database connection issues</a:t>
            </a:r>
            <a:r>
              <a:rPr lang="en-US" sz="1800" dirty="0" smtClean="0"/>
              <a:t>.</a:t>
            </a:r>
          </a:p>
          <a:p>
            <a:pPr marL="354013" indent="-342900" algn="just">
              <a:spcBef>
                <a:spcPts val="200"/>
              </a:spcBef>
            </a:pPr>
            <a:endParaRPr lang="en-US" sz="1800" dirty="0" smtClean="0"/>
          </a:p>
          <a:p>
            <a:pPr marL="354013" indent="-342900" algn="just">
              <a:spcBef>
                <a:spcPts val="200"/>
              </a:spcBef>
            </a:pPr>
            <a:endParaRPr lang="en-US" sz="1800" dirty="0"/>
          </a:p>
          <a:p>
            <a:pPr marL="354013" indent="-342900" algn="just">
              <a:spcBef>
                <a:spcPts val="200"/>
              </a:spcBef>
            </a:pPr>
            <a:endParaRPr lang="en-US" sz="1800" dirty="0" smtClean="0"/>
          </a:p>
          <a:p>
            <a:pPr marL="354013" indent="-342900" algn="just">
              <a:spcBef>
                <a:spcPts val="200"/>
              </a:spcBef>
            </a:pPr>
            <a:endParaRPr lang="en-US" sz="1800" dirty="0" smtClean="0"/>
          </a:p>
          <a:p>
            <a:pPr marL="11113" indent="0" algn="just">
              <a:spcBef>
                <a:spcPts val="200"/>
              </a:spcBef>
              <a:buNone/>
            </a:pPr>
            <a:endParaRPr lang="en-US" sz="1800" dirty="0" smtClean="0"/>
          </a:p>
        </p:txBody>
      </p:sp>
      <p:sp>
        <p:nvSpPr>
          <p:cNvPr id="1385" name="Google Shape;1385;p1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64865"/>
              </p:ext>
            </p:extLst>
          </p:nvPr>
        </p:nvGraphicFramePr>
        <p:xfrm>
          <a:off x="1125428" y="2282811"/>
          <a:ext cx="7310400" cy="1854200"/>
        </p:xfrm>
        <a:graphic>
          <a:graphicData uri="http://schemas.openxmlformats.org/drawingml/2006/table">
            <a:tbl>
              <a:tblPr firstRow="1" bandRow="1">
                <a:tableStyleId>{D9A856AF-0189-46DC-ACA1-60F4995ECDEB}</a:tableStyleId>
              </a:tblPr>
              <a:tblGrid>
                <a:gridCol w="2709600">
                  <a:extLst>
                    <a:ext uri="{9D8B030D-6E8A-4147-A177-3AD203B41FA5}">
                      <a16:colId xmlns:a16="http://schemas.microsoft.com/office/drawing/2014/main" val="1819297490"/>
                    </a:ext>
                  </a:extLst>
                </a:gridCol>
                <a:gridCol w="3000571">
                  <a:extLst>
                    <a:ext uri="{9D8B030D-6E8A-4147-A177-3AD203B41FA5}">
                      <a16:colId xmlns:a16="http://schemas.microsoft.com/office/drawing/2014/main" val="2885518885"/>
                    </a:ext>
                  </a:extLst>
                </a:gridCol>
                <a:gridCol w="1600229">
                  <a:extLst>
                    <a:ext uri="{9D8B030D-6E8A-4147-A177-3AD203B41FA5}">
                      <a16:colId xmlns:a16="http://schemas.microsoft.com/office/drawing/2014/main" val="18504139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IN" b="1" dirty="0">
                          <a:effectLst/>
                        </a:rPr>
                        <a:t>Parameter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b="1" dirty="0">
                          <a:effectLst/>
                        </a:rPr>
                        <a:t>Description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b="1" dirty="0">
                          <a:effectLst/>
                        </a:rPr>
                        <a:t>Default Value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1643219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IN">
                          <a:effectLst/>
                        </a:rPr>
                        <a:t>maxAttempts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>
                          <a:effectLst/>
                        </a:rPr>
                        <a:t>Maximum number of retries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dirty="0">
                          <a:effectLst/>
                        </a:rPr>
                        <a:t>3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3297064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IN" smtClean="0">
                          <a:effectLst/>
                        </a:rPr>
                        <a:t>Interval/wait-duration</a:t>
                      </a:r>
                      <a:endParaRPr lang="en-IN"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Time to wait between retries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>
                          <a:effectLst/>
                        </a:rPr>
                        <a:t>5 seconds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3141104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IN">
                          <a:effectLst/>
                        </a:rPr>
                        <a:t>waitStrategy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Strategy for calculating wait time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>
                          <a:effectLst/>
                        </a:rPr>
                        <a:t>FixedWaitStrategy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948466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IN">
                          <a:effectLst/>
                        </a:rPr>
                        <a:t>ignoreExceptions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List of exceptions to ignore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dirty="0">
                          <a:effectLst/>
                        </a:rPr>
                        <a:t>Empty list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4122127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978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17"/>
          <p:cNvSpPr txBox="1">
            <a:spLocks noGrp="1"/>
          </p:cNvSpPr>
          <p:nvPr>
            <p:ph type="title"/>
          </p:nvPr>
        </p:nvSpPr>
        <p:spPr>
          <a:xfrm>
            <a:off x="192087" y="150812"/>
            <a:ext cx="8662987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dirty="0" smtClean="0">
                <a:solidFill>
                  <a:srgbClr val="00253E"/>
                </a:solidFill>
              </a:rPr>
              <a:t>Resilience4J vs Spring Retry</a:t>
            </a:r>
            <a:endParaRPr dirty="0"/>
          </a:p>
        </p:txBody>
      </p:sp>
      <p:sp>
        <p:nvSpPr>
          <p:cNvPr id="1384" name="Google Shape;1384;p117"/>
          <p:cNvSpPr txBox="1">
            <a:spLocks noGrp="1"/>
          </p:cNvSpPr>
          <p:nvPr>
            <p:ph type="body" idx="1"/>
          </p:nvPr>
        </p:nvSpPr>
        <p:spPr>
          <a:xfrm>
            <a:off x="730122" y="686261"/>
            <a:ext cx="8101012" cy="377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3" indent="-342900" algn="just">
              <a:spcBef>
                <a:spcPts val="200"/>
              </a:spcBef>
            </a:pPr>
            <a:r>
              <a:rPr lang="en-US" sz="1800" dirty="0"/>
              <a:t>Both Resilience4J and Spring Retry are powerful tools for implementing retry and circuit breaker patterns in Java applications. </a:t>
            </a:r>
            <a:endParaRPr lang="en-US" sz="1800" dirty="0" smtClean="0"/>
          </a:p>
          <a:p>
            <a:pPr marL="354013" indent="-342900" algn="just">
              <a:spcBef>
                <a:spcPts val="200"/>
              </a:spcBef>
            </a:pPr>
            <a:r>
              <a:rPr lang="en-US" sz="1800" dirty="0" smtClean="0"/>
              <a:t>However</a:t>
            </a:r>
            <a:r>
              <a:rPr lang="en-US" sz="1800" dirty="0"/>
              <a:t>, they have distinct approaches and features.</a:t>
            </a:r>
            <a:endParaRPr lang="en-US" sz="1800" dirty="0" smtClean="0"/>
          </a:p>
          <a:p>
            <a:pPr marL="354013" indent="-342900" algn="just">
              <a:spcBef>
                <a:spcPts val="200"/>
              </a:spcBef>
            </a:pPr>
            <a:endParaRPr lang="en-US" sz="1800" dirty="0"/>
          </a:p>
          <a:p>
            <a:pPr marL="354013" indent="-342900" algn="just">
              <a:spcBef>
                <a:spcPts val="200"/>
              </a:spcBef>
            </a:pPr>
            <a:endParaRPr lang="en-US" sz="1800" dirty="0" smtClean="0"/>
          </a:p>
          <a:p>
            <a:pPr marL="354013" indent="-342900" algn="just">
              <a:spcBef>
                <a:spcPts val="200"/>
              </a:spcBef>
            </a:pPr>
            <a:endParaRPr lang="en-US" sz="1800" dirty="0" smtClean="0"/>
          </a:p>
          <a:p>
            <a:pPr marL="11113" indent="0" algn="just">
              <a:spcBef>
                <a:spcPts val="200"/>
              </a:spcBef>
              <a:buNone/>
            </a:pPr>
            <a:endParaRPr lang="en-US" sz="1800" dirty="0" smtClean="0"/>
          </a:p>
        </p:txBody>
      </p:sp>
      <p:sp>
        <p:nvSpPr>
          <p:cNvPr id="1385" name="Google Shape;1385;p1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88150"/>
              </p:ext>
            </p:extLst>
          </p:nvPr>
        </p:nvGraphicFramePr>
        <p:xfrm>
          <a:off x="1003028" y="1965600"/>
          <a:ext cx="7310400" cy="1774840"/>
        </p:xfrm>
        <a:graphic>
          <a:graphicData uri="http://schemas.openxmlformats.org/drawingml/2006/table">
            <a:tbl>
              <a:tblPr firstRow="1" bandRow="1">
                <a:tableStyleId>{D9A856AF-0189-46DC-ACA1-60F4995ECDEB}</a:tableStyleId>
              </a:tblPr>
              <a:tblGrid>
                <a:gridCol w="1812172">
                  <a:extLst>
                    <a:ext uri="{9D8B030D-6E8A-4147-A177-3AD203B41FA5}">
                      <a16:colId xmlns:a16="http://schemas.microsoft.com/office/drawing/2014/main" val="1819297490"/>
                    </a:ext>
                  </a:extLst>
                </a:gridCol>
                <a:gridCol w="2779200">
                  <a:extLst>
                    <a:ext uri="{9D8B030D-6E8A-4147-A177-3AD203B41FA5}">
                      <a16:colId xmlns:a16="http://schemas.microsoft.com/office/drawing/2014/main" val="2885518885"/>
                    </a:ext>
                  </a:extLst>
                </a:gridCol>
                <a:gridCol w="2719028">
                  <a:extLst>
                    <a:ext uri="{9D8B030D-6E8A-4147-A177-3AD203B41FA5}">
                      <a16:colId xmlns:a16="http://schemas.microsoft.com/office/drawing/2014/main" val="1850413996"/>
                    </a:ext>
                  </a:extLst>
                </a:gridCol>
              </a:tblGrid>
              <a:tr h="489600">
                <a:tc>
                  <a:txBody>
                    <a:bodyPr/>
                    <a:lstStyle/>
                    <a:p>
                      <a:pPr rtl="0" fontAlgn="b"/>
                      <a:r>
                        <a:rPr lang="en-IN" b="1" dirty="0">
                          <a:effectLst/>
                        </a:rPr>
                        <a:t>Feature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b="1" dirty="0">
                          <a:effectLst/>
                        </a:rPr>
                        <a:t>Resilience4J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b="1" dirty="0">
                          <a:effectLst/>
                        </a:rPr>
                        <a:t>Spring Retry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1643219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IN">
                          <a:effectLst/>
                        </a:rPr>
                        <a:t>Resilience Patterns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Circuit Breaker, Retry, Ratelimiter, Bulkhead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>
                          <a:effectLst/>
                        </a:rPr>
                        <a:t>Retry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3297064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IN">
                          <a:effectLst/>
                        </a:rPr>
                        <a:t>Configuration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Declarative annotations or programmatic configuration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>
                          <a:effectLst/>
                        </a:rPr>
                        <a:t>Annotation-based or programmatic configuration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3141104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IN">
                          <a:effectLst/>
                        </a:rPr>
                        <a:t>Metrics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>
                          <a:effectLst/>
                        </a:rPr>
                        <a:t>Provides built-in metrics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dirty="0">
                          <a:effectLst/>
                        </a:rPr>
                        <a:t>Limited metrics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39484662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494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5" name="Google Shape;1795;p159" descr="Process-Pairing-London-01.jpg"/>
          <p:cNvPicPr preferRelativeResize="0"/>
          <p:nvPr/>
        </p:nvPicPr>
        <p:blipFill rotWithShape="1">
          <a:blip r:embed="rId3">
            <a:alphaModFix amt="79998"/>
          </a:blip>
          <a:srcRect t="12286" b="344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6" name="Google Shape;1796;p159"/>
          <p:cNvSpPr txBox="1"/>
          <p:nvPr/>
        </p:nvSpPr>
        <p:spPr>
          <a:xfrm>
            <a:off x="-1633537" y="-1179512"/>
            <a:ext cx="185737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159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253E">
              <a:alpha val="69411"/>
            </a:srgbClr>
          </a:solidFill>
          <a:ln>
            <a:noFill/>
          </a:ln>
          <a:effectLst>
            <a:outerShdw blurRad="63500" dist="23000" dir="5400000">
              <a:srgbClr val="808080">
                <a:alpha val="3411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159"/>
          <p:cNvSpPr txBox="1"/>
          <p:nvPr/>
        </p:nvSpPr>
        <p:spPr>
          <a:xfrm>
            <a:off x="1322816" y="1500981"/>
            <a:ext cx="6774979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roxima Nova"/>
              <a:buNone/>
            </a:pPr>
            <a:r>
              <a:rPr lang="en-US" sz="3000" b="1" i="1" u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Lab: </a:t>
            </a:r>
            <a:r>
              <a:rPr lang="en-US" sz="3000" b="1" i="0" u="none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Working with Spring Cloud Circuit Breaker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roxima Nova"/>
              <a:buNone/>
            </a:pPr>
            <a:endParaRPr lang="en-IN" dirty="0" smtClean="0">
              <a:solidFill>
                <a:schemeClr val="bg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roxima Nova"/>
              <a:buNone/>
            </a:pPr>
            <a:r>
              <a:rPr lang="en-IN" dirty="0" smtClean="0">
                <a:solidFill>
                  <a:schemeClr val="bg1"/>
                </a:solidFill>
              </a:rPr>
              <a:t>Lab Guide:</a:t>
            </a:r>
          </a:p>
          <a:p>
            <a:pPr lvl="0">
              <a:buClr>
                <a:srgbClr val="FFFFFF"/>
              </a:buClr>
              <a:buSzPts val="3000"/>
            </a:pPr>
            <a:r>
              <a:rPr lang="en-IN" dirty="0">
                <a:solidFill>
                  <a:schemeClr val="bg1"/>
                </a:solidFill>
                <a:hlinkClick r:id="rId4"/>
              </a:rPr>
              <a:t>https://</a:t>
            </a:r>
            <a:r>
              <a:rPr lang="en-IN" dirty="0" smtClean="0">
                <a:solidFill>
                  <a:schemeClr val="bg1"/>
                </a:solidFill>
                <a:hlinkClick r:id="rId4"/>
              </a:rPr>
              <a:t>spring.io/guides/gs/cloud-circuit-breaker</a:t>
            </a:r>
            <a:r>
              <a:rPr lang="en-IN" dirty="0" smtClean="0">
                <a:solidFill>
                  <a:schemeClr val="bg1"/>
                </a:solidFill>
              </a:rPr>
              <a:t> 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1800" name="Google Shape;1800;p159"/>
          <p:cNvGrpSpPr/>
          <p:nvPr/>
        </p:nvGrpSpPr>
        <p:grpSpPr>
          <a:xfrm>
            <a:off x="1008062" y="1371600"/>
            <a:ext cx="4344987" cy="2303462"/>
            <a:chOff x="0" y="0"/>
            <a:chExt cx="2147483647" cy="2147483647"/>
          </a:xfrm>
        </p:grpSpPr>
        <p:cxnSp>
          <p:nvCxnSpPr>
            <p:cNvPr id="1801" name="Google Shape;1801;p159"/>
            <p:cNvCxnSpPr/>
            <p:nvPr/>
          </p:nvCxnSpPr>
          <p:spPr>
            <a:xfrm>
              <a:off x="0" y="0"/>
              <a:ext cx="2147483647" cy="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02" name="Google Shape;1802;p159"/>
            <p:cNvCxnSpPr/>
            <p:nvPr/>
          </p:nvCxnSpPr>
          <p:spPr>
            <a:xfrm>
              <a:off x="0" y="2147483647"/>
              <a:ext cx="2147483647" cy="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13535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17"/>
          <p:cNvSpPr txBox="1">
            <a:spLocks noGrp="1"/>
          </p:cNvSpPr>
          <p:nvPr>
            <p:ph type="title"/>
          </p:nvPr>
        </p:nvSpPr>
        <p:spPr>
          <a:xfrm>
            <a:off x="192087" y="150812"/>
            <a:ext cx="8662987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dirty="0" smtClean="0">
                <a:solidFill>
                  <a:srgbClr val="00253E"/>
                </a:solidFill>
              </a:rPr>
              <a:t>Resilience4J</a:t>
            </a:r>
            <a:endParaRPr dirty="0"/>
          </a:p>
        </p:txBody>
      </p:sp>
      <p:sp>
        <p:nvSpPr>
          <p:cNvPr id="1384" name="Google Shape;1384;p117"/>
          <p:cNvSpPr txBox="1">
            <a:spLocks noGrp="1"/>
          </p:cNvSpPr>
          <p:nvPr>
            <p:ph type="body" idx="1"/>
          </p:nvPr>
        </p:nvSpPr>
        <p:spPr>
          <a:xfrm>
            <a:off x="730122" y="686261"/>
            <a:ext cx="8101012" cy="377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3" indent="-342900" algn="just">
              <a:spcBef>
                <a:spcPts val="200"/>
              </a:spcBef>
            </a:pPr>
            <a:r>
              <a:rPr lang="en-US" dirty="0"/>
              <a:t>Resilience4j is a lightweight fault tolerance library designed for functional programming. </a:t>
            </a:r>
            <a:endParaRPr lang="en-US" dirty="0" smtClean="0"/>
          </a:p>
          <a:p>
            <a:pPr marL="354013" indent="-342900" algn="just">
              <a:spcBef>
                <a:spcPts val="200"/>
              </a:spcBef>
            </a:pPr>
            <a:r>
              <a:rPr lang="en-US" dirty="0" smtClean="0"/>
              <a:t>Resilience4j </a:t>
            </a:r>
            <a:r>
              <a:rPr lang="en-US" dirty="0"/>
              <a:t>provides higher-order functions (decorators) to enhance any functional interface, lambda expression or method reference with a Circuit Breaker, Rate Limiter, Retry or Bulkhead. </a:t>
            </a:r>
            <a:endParaRPr lang="en-US" dirty="0" smtClean="0"/>
          </a:p>
          <a:p>
            <a:pPr marL="354013" indent="-342900" algn="just">
              <a:spcBef>
                <a:spcPts val="200"/>
              </a:spcBef>
            </a:pPr>
            <a:r>
              <a:rPr lang="en-US" dirty="0" smtClean="0"/>
              <a:t>It </a:t>
            </a:r>
            <a:r>
              <a:rPr lang="en-US" dirty="0"/>
              <a:t>can stack more than one decorator on any functional interface, lambda expression or method reference. </a:t>
            </a:r>
            <a:endParaRPr dirty="0"/>
          </a:p>
        </p:txBody>
      </p:sp>
      <p:sp>
        <p:nvSpPr>
          <p:cNvPr id="1385" name="Google Shape;1385;p1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17"/>
          <p:cNvSpPr txBox="1">
            <a:spLocks noGrp="1"/>
          </p:cNvSpPr>
          <p:nvPr>
            <p:ph type="title"/>
          </p:nvPr>
        </p:nvSpPr>
        <p:spPr>
          <a:xfrm>
            <a:off x="192087" y="150812"/>
            <a:ext cx="8662987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dirty="0" smtClean="0">
                <a:solidFill>
                  <a:srgbClr val="00253E"/>
                </a:solidFill>
              </a:rPr>
              <a:t>Resilience4J – Features:</a:t>
            </a:r>
            <a:endParaRPr dirty="0"/>
          </a:p>
        </p:txBody>
      </p:sp>
      <p:sp>
        <p:nvSpPr>
          <p:cNvPr id="1384" name="Google Shape;1384;p117"/>
          <p:cNvSpPr txBox="1">
            <a:spLocks noGrp="1"/>
          </p:cNvSpPr>
          <p:nvPr>
            <p:ph type="body" idx="1"/>
          </p:nvPr>
        </p:nvSpPr>
        <p:spPr>
          <a:xfrm>
            <a:off x="730122" y="686261"/>
            <a:ext cx="8101012" cy="377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3" indent="-342900" algn="just">
              <a:spcBef>
                <a:spcPts val="200"/>
              </a:spcBef>
            </a:pPr>
            <a:r>
              <a:rPr lang="en-US" dirty="0" smtClean="0"/>
              <a:t>Circuit Breaker</a:t>
            </a:r>
          </a:p>
          <a:p>
            <a:pPr marL="354013" indent="-342900" algn="just">
              <a:spcBef>
                <a:spcPts val="200"/>
              </a:spcBef>
            </a:pPr>
            <a:r>
              <a:rPr lang="en-US" dirty="0" smtClean="0"/>
              <a:t>Retry</a:t>
            </a:r>
          </a:p>
          <a:p>
            <a:pPr marL="354013" indent="-342900" algn="just">
              <a:spcBef>
                <a:spcPts val="200"/>
              </a:spcBef>
            </a:pPr>
            <a:r>
              <a:rPr lang="en-US" dirty="0" smtClean="0"/>
              <a:t>Bulkhead</a:t>
            </a:r>
          </a:p>
          <a:p>
            <a:pPr marL="354013" indent="-342900" algn="just">
              <a:spcBef>
                <a:spcPts val="200"/>
              </a:spcBef>
            </a:pPr>
            <a:r>
              <a:rPr lang="en-US" dirty="0" err="1" smtClean="0"/>
              <a:t>RateLimiting</a:t>
            </a:r>
            <a:endParaRPr lang="en-US" dirty="0" smtClean="0"/>
          </a:p>
          <a:p>
            <a:pPr marL="354013" indent="-342900" algn="just">
              <a:spcBef>
                <a:spcPts val="200"/>
              </a:spcBef>
            </a:pPr>
            <a:r>
              <a:rPr lang="en-US" dirty="0" err="1" smtClean="0"/>
              <a:t>TimeLimiting</a:t>
            </a:r>
            <a:endParaRPr dirty="0"/>
          </a:p>
        </p:txBody>
      </p:sp>
      <p:sp>
        <p:nvSpPr>
          <p:cNvPr id="1385" name="Google Shape;1385;p1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76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17"/>
          <p:cNvSpPr txBox="1">
            <a:spLocks noGrp="1"/>
          </p:cNvSpPr>
          <p:nvPr>
            <p:ph type="title"/>
          </p:nvPr>
        </p:nvSpPr>
        <p:spPr>
          <a:xfrm>
            <a:off x="192087" y="150812"/>
            <a:ext cx="8662987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dirty="0" smtClean="0">
                <a:solidFill>
                  <a:srgbClr val="00253E"/>
                </a:solidFill>
              </a:rPr>
              <a:t>Resilience4J – Circuit Breaker</a:t>
            </a:r>
            <a:endParaRPr dirty="0"/>
          </a:p>
        </p:txBody>
      </p:sp>
      <p:sp>
        <p:nvSpPr>
          <p:cNvPr id="1384" name="Google Shape;1384;p117"/>
          <p:cNvSpPr txBox="1">
            <a:spLocks noGrp="1"/>
          </p:cNvSpPr>
          <p:nvPr>
            <p:ph type="body" idx="1"/>
          </p:nvPr>
        </p:nvSpPr>
        <p:spPr>
          <a:xfrm>
            <a:off x="730122" y="686261"/>
            <a:ext cx="8101012" cy="377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3" indent="-342900" algn="just">
              <a:spcBef>
                <a:spcPts val="200"/>
              </a:spcBef>
            </a:pPr>
            <a:r>
              <a:rPr lang="en-US" dirty="0"/>
              <a:t>Circuit Breaker is a resilience pattern that helps to prevent cascading failures in distributed systems. It acts as a safety mechanism that isolates failing components to prevent further errors from propagating.</a:t>
            </a:r>
            <a:endParaRPr lang="en-IN" dirty="0" smtClean="0"/>
          </a:p>
          <a:p>
            <a:pPr marL="354013" indent="-342900" algn="just">
              <a:spcBef>
                <a:spcPts val="200"/>
              </a:spcBef>
            </a:pPr>
            <a:r>
              <a:rPr lang="en-US" dirty="0"/>
              <a:t>The </a:t>
            </a:r>
            <a:r>
              <a:rPr lang="en-US" dirty="0" err="1"/>
              <a:t>CircuitBreaker</a:t>
            </a:r>
            <a:r>
              <a:rPr lang="en-US" dirty="0"/>
              <a:t> uses a sliding window to store and aggregate the outcome of calls. </a:t>
            </a:r>
            <a:r>
              <a:rPr lang="en-US" dirty="0" smtClean="0"/>
              <a:t>It </a:t>
            </a:r>
            <a:r>
              <a:rPr lang="en-US" dirty="0"/>
              <a:t>can choose between a count-based sliding window and a time-based sliding window. </a:t>
            </a:r>
            <a:endParaRPr lang="en-US" dirty="0" smtClean="0"/>
          </a:p>
          <a:p>
            <a:pPr marL="354013" indent="-342900" algn="just">
              <a:spcBef>
                <a:spcPts val="200"/>
              </a:spcBef>
            </a:pPr>
            <a:r>
              <a:rPr lang="en-US" dirty="0" smtClean="0"/>
              <a:t>The </a:t>
            </a:r>
            <a:r>
              <a:rPr lang="en-US" dirty="0"/>
              <a:t>count-based sliding window </a:t>
            </a:r>
            <a:r>
              <a:rPr lang="en-US" dirty="0" err="1"/>
              <a:t>aggregrates</a:t>
            </a:r>
            <a:r>
              <a:rPr lang="en-US" dirty="0"/>
              <a:t> the outcome of the last N calls. The time-based sliding window </a:t>
            </a:r>
            <a:r>
              <a:rPr lang="en-US" dirty="0" err="1"/>
              <a:t>aggregrates</a:t>
            </a:r>
            <a:r>
              <a:rPr lang="en-US" dirty="0"/>
              <a:t> the outcome of the calls of the last N seconds.</a:t>
            </a:r>
            <a:endParaRPr dirty="0"/>
          </a:p>
        </p:txBody>
      </p:sp>
      <p:sp>
        <p:nvSpPr>
          <p:cNvPr id="1385" name="Google Shape;1385;p1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292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17"/>
          <p:cNvSpPr txBox="1">
            <a:spLocks noGrp="1"/>
          </p:cNvSpPr>
          <p:nvPr>
            <p:ph type="title"/>
          </p:nvPr>
        </p:nvSpPr>
        <p:spPr>
          <a:xfrm>
            <a:off x="192087" y="150812"/>
            <a:ext cx="8662987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dirty="0" smtClean="0">
                <a:solidFill>
                  <a:srgbClr val="00253E"/>
                </a:solidFill>
              </a:rPr>
              <a:t>Spring Cloud Circuit Breaker</a:t>
            </a:r>
            <a:endParaRPr dirty="0"/>
          </a:p>
        </p:txBody>
      </p:sp>
      <p:sp>
        <p:nvSpPr>
          <p:cNvPr id="1384" name="Google Shape;1384;p117"/>
          <p:cNvSpPr txBox="1">
            <a:spLocks noGrp="1"/>
          </p:cNvSpPr>
          <p:nvPr>
            <p:ph type="body" idx="1"/>
          </p:nvPr>
        </p:nvSpPr>
        <p:spPr>
          <a:xfrm>
            <a:off x="730122" y="686261"/>
            <a:ext cx="8101012" cy="377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3" indent="-342900" algn="just">
              <a:spcBef>
                <a:spcPts val="200"/>
              </a:spcBef>
            </a:pPr>
            <a:endParaRPr dirty="0"/>
          </a:p>
        </p:txBody>
      </p:sp>
      <p:sp>
        <p:nvSpPr>
          <p:cNvPr id="1385" name="Google Shape;1385;p1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610" y="668629"/>
            <a:ext cx="6057317" cy="395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5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17"/>
          <p:cNvSpPr txBox="1">
            <a:spLocks noGrp="1"/>
          </p:cNvSpPr>
          <p:nvPr>
            <p:ph type="title"/>
          </p:nvPr>
        </p:nvSpPr>
        <p:spPr>
          <a:xfrm>
            <a:off x="192087" y="150812"/>
            <a:ext cx="8662987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dirty="0" smtClean="0">
                <a:solidFill>
                  <a:srgbClr val="00253E"/>
                </a:solidFill>
              </a:rPr>
              <a:t>Resilience4J – Circuit Breaker</a:t>
            </a:r>
            <a:endParaRPr dirty="0"/>
          </a:p>
        </p:txBody>
      </p:sp>
      <p:sp>
        <p:nvSpPr>
          <p:cNvPr id="1384" name="Google Shape;1384;p117"/>
          <p:cNvSpPr txBox="1">
            <a:spLocks noGrp="1"/>
          </p:cNvSpPr>
          <p:nvPr>
            <p:ph type="body" idx="1"/>
          </p:nvPr>
        </p:nvSpPr>
        <p:spPr>
          <a:xfrm>
            <a:off x="730122" y="686261"/>
            <a:ext cx="8101012" cy="377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3" indent="-342900" algn="just">
              <a:spcBef>
                <a:spcPts val="200"/>
              </a:spcBef>
            </a:pPr>
            <a:r>
              <a:rPr lang="en-US" sz="1800" dirty="0"/>
              <a:t>Open State: </a:t>
            </a:r>
            <a:endParaRPr lang="en-US" sz="1800" dirty="0" smtClean="0"/>
          </a:p>
          <a:p>
            <a:pPr marL="811213" lvl="1" indent="-342900" algn="just"/>
            <a:r>
              <a:rPr lang="en-US" sz="1600" dirty="0" smtClean="0"/>
              <a:t>When </a:t>
            </a:r>
            <a:r>
              <a:rPr lang="en-US" sz="1600" dirty="0"/>
              <a:t>a component fails a certain number of times within a specified window, the circuit breaker transitions to the open state. </a:t>
            </a:r>
            <a:endParaRPr lang="en-US" sz="1600" dirty="0" smtClean="0"/>
          </a:p>
          <a:p>
            <a:pPr marL="811213" lvl="1" indent="-342900" algn="just"/>
            <a:r>
              <a:rPr lang="en-US" sz="1600" dirty="0" smtClean="0"/>
              <a:t>In </a:t>
            </a:r>
            <a:r>
              <a:rPr lang="en-US" sz="1600" dirty="0"/>
              <a:t>this state, all subsequent requests are immediately rejected without attempting to call the component</a:t>
            </a:r>
            <a:r>
              <a:rPr lang="en-US" sz="1600" dirty="0" smtClean="0"/>
              <a:t>.</a:t>
            </a:r>
          </a:p>
          <a:p>
            <a:pPr marL="354013" indent="-342900" algn="just">
              <a:spcBef>
                <a:spcPts val="200"/>
              </a:spcBef>
            </a:pPr>
            <a:endParaRPr lang="en-US" sz="1800" dirty="0"/>
          </a:p>
          <a:p>
            <a:pPr marL="354013" indent="-342900" algn="just">
              <a:spcBef>
                <a:spcPts val="200"/>
              </a:spcBef>
            </a:pPr>
            <a:r>
              <a:rPr lang="en-US" sz="1800" dirty="0"/>
              <a:t>Closed State: </a:t>
            </a:r>
            <a:endParaRPr lang="en-US" sz="1800" dirty="0" smtClean="0"/>
          </a:p>
          <a:p>
            <a:pPr marL="811213" lvl="1" indent="-342900" algn="just"/>
            <a:r>
              <a:rPr lang="en-US" sz="1600" dirty="0" smtClean="0"/>
              <a:t>If </a:t>
            </a:r>
            <a:r>
              <a:rPr lang="en-US" sz="1600" dirty="0"/>
              <a:t>the component successfully recovers from the failure, the circuit breaker transitions to the closed state. </a:t>
            </a:r>
            <a:endParaRPr lang="en-US" sz="1600" dirty="0" smtClean="0"/>
          </a:p>
          <a:p>
            <a:pPr marL="811213" lvl="1" indent="-342900" algn="just"/>
            <a:r>
              <a:rPr lang="en-US" sz="1600" dirty="0" smtClean="0"/>
              <a:t>In </a:t>
            </a:r>
            <a:r>
              <a:rPr lang="en-US" sz="1600" dirty="0"/>
              <a:t>this state, requests are allowed to proceed normally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1385" name="Google Shape;1385;p1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391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17"/>
          <p:cNvSpPr txBox="1">
            <a:spLocks noGrp="1"/>
          </p:cNvSpPr>
          <p:nvPr>
            <p:ph type="title"/>
          </p:nvPr>
        </p:nvSpPr>
        <p:spPr>
          <a:xfrm>
            <a:off x="192087" y="150812"/>
            <a:ext cx="8662987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dirty="0" smtClean="0">
                <a:solidFill>
                  <a:srgbClr val="00253E"/>
                </a:solidFill>
              </a:rPr>
              <a:t>Resilience4J – Circuit Breaker</a:t>
            </a:r>
            <a:endParaRPr dirty="0"/>
          </a:p>
        </p:txBody>
      </p:sp>
      <p:sp>
        <p:nvSpPr>
          <p:cNvPr id="1384" name="Google Shape;1384;p117"/>
          <p:cNvSpPr txBox="1">
            <a:spLocks noGrp="1"/>
          </p:cNvSpPr>
          <p:nvPr>
            <p:ph type="body" idx="1"/>
          </p:nvPr>
        </p:nvSpPr>
        <p:spPr>
          <a:xfrm>
            <a:off x="730122" y="686261"/>
            <a:ext cx="8101012" cy="377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3" indent="-342900" algn="just">
              <a:spcBef>
                <a:spcPts val="200"/>
              </a:spcBef>
            </a:pPr>
            <a:r>
              <a:rPr lang="en-US" sz="1800" dirty="0"/>
              <a:t>Half-Open State: </a:t>
            </a:r>
            <a:endParaRPr lang="en-US" sz="1800" dirty="0" smtClean="0"/>
          </a:p>
          <a:p>
            <a:pPr marL="811213" lvl="1" indent="-342900" algn="just"/>
            <a:r>
              <a:rPr lang="en-US" sz="1600" dirty="0" smtClean="0"/>
              <a:t>After </a:t>
            </a:r>
            <a:r>
              <a:rPr lang="en-US" sz="1600" dirty="0"/>
              <a:t>a specified wait duration, the circuit breaker enters the half-open state. In this state, a limited number of requests are allowed to pass through. </a:t>
            </a:r>
            <a:endParaRPr lang="en-US" sz="1600" dirty="0" smtClean="0"/>
          </a:p>
          <a:p>
            <a:pPr marL="811213" lvl="1" indent="-342900" algn="just"/>
            <a:r>
              <a:rPr lang="en-US" sz="1600" dirty="0" smtClean="0"/>
              <a:t>If </a:t>
            </a:r>
            <a:r>
              <a:rPr lang="en-US" sz="1600" dirty="0"/>
              <a:t>these requests are successful, the circuit breaker transitions to the closed state. Otherwise, it remains in the open state.</a:t>
            </a:r>
          </a:p>
          <a:p>
            <a:pPr marL="354013" indent="-342900" algn="just">
              <a:spcBef>
                <a:spcPts val="200"/>
              </a:spcBef>
            </a:pPr>
            <a:endParaRPr lang="en-US" sz="1800" dirty="0" smtClean="0"/>
          </a:p>
          <a:p>
            <a:pPr marL="354013" indent="-342900" algn="just">
              <a:spcBef>
                <a:spcPts val="200"/>
              </a:spcBef>
            </a:pPr>
            <a:r>
              <a:rPr lang="en-US" sz="1800" dirty="0" smtClean="0"/>
              <a:t>Fallback </a:t>
            </a:r>
            <a:r>
              <a:rPr lang="en-US" sz="1800" dirty="0"/>
              <a:t>Mechanism: </a:t>
            </a:r>
            <a:endParaRPr lang="en-US" sz="1800" dirty="0" smtClean="0"/>
          </a:p>
          <a:p>
            <a:pPr marL="811213" lvl="1" indent="-342900" algn="just"/>
            <a:r>
              <a:rPr lang="en-US" sz="1600" dirty="0" smtClean="0"/>
              <a:t>It allows to configure </a:t>
            </a:r>
            <a:r>
              <a:rPr lang="en-US" sz="1600" dirty="0"/>
              <a:t>a fallback mechanism to be executed when the circuit breaker is open. </a:t>
            </a:r>
            <a:endParaRPr lang="en-US" sz="1600" dirty="0" smtClean="0"/>
          </a:p>
          <a:p>
            <a:pPr marL="811213" lvl="1" indent="-342900" algn="just"/>
            <a:r>
              <a:rPr lang="en-US" sz="1600" dirty="0" smtClean="0"/>
              <a:t>This </a:t>
            </a:r>
            <a:r>
              <a:rPr lang="en-US" sz="1600" dirty="0"/>
              <a:t>allows you to provide a graceful degradation of service or return a default response.</a:t>
            </a:r>
          </a:p>
        </p:txBody>
      </p:sp>
      <p:sp>
        <p:nvSpPr>
          <p:cNvPr id="1385" name="Google Shape;1385;p1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017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17"/>
          <p:cNvSpPr txBox="1">
            <a:spLocks noGrp="1"/>
          </p:cNvSpPr>
          <p:nvPr>
            <p:ph type="title"/>
          </p:nvPr>
        </p:nvSpPr>
        <p:spPr>
          <a:xfrm>
            <a:off x="192087" y="150812"/>
            <a:ext cx="8662987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dirty="0" smtClean="0">
                <a:solidFill>
                  <a:srgbClr val="00253E"/>
                </a:solidFill>
              </a:rPr>
              <a:t>Resilience4J – Circuit Breaker</a:t>
            </a:r>
            <a:endParaRPr dirty="0"/>
          </a:p>
        </p:txBody>
      </p:sp>
      <p:sp>
        <p:nvSpPr>
          <p:cNvPr id="1384" name="Google Shape;1384;p117"/>
          <p:cNvSpPr txBox="1">
            <a:spLocks noGrp="1"/>
          </p:cNvSpPr>
          <p:nvPr>
            <p:ph type="body" idx="1"/>
          </p:nvPr>
        </p:nvSpPr>
        <p:spPr>
          <a:xfrm>
            <a:off x="730122" y="686261"/>
            <a:ext cx="8101012" cy="377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3" indent="-342900" algn="just">
              <a:spcBef>
                <a:spcPts val="200"/>
              </a:spcBef>
            </a:pPr>
            <a:r>
              <a:rPr lang="en-US" sz="1800" dirty="0" smtClean="0"/>
              <a:t>Properties and Configuration:</a:t>
            </a:r>
          </a:p>
          <a:p>
            <a:pPr marL="354013" indent="-342900" algn="just">
              <a:spcBef>
                <a:spcPts val="200"/>
              </a:spcBef>
            </a:pPr>
            <a:endParaRPr lang="en-US" sz="1800" dirty="0"/>
          </a:p>
          <a:p>
            <a:pPr marL="354013" indent="-342900" algn="just">
              <a:spcBef>
                <a:spcPts val="200"/>
              </a:spcBef>
            </a:pPr>
            <a:endParaRPr lang="en-US" sz="1800" dirty="0" smtClean="0"/>
          </a:p>
          <a:p>
            <a:pPr marL="354013" indent="-342900" algn="just">
              <a:spcBef>
                <a:spcPts val="200"/>
              </a:spcBef>
            </a:pPr>
            <a:endParaRPr lang="en-US" sz="1800" dirty="0"/>
          </a:p>
          <a:p>
            <a:pPr marL="11113" indent="0" algn="just">
              <a:spcBef>
                <a:spcPts val="200"/>
              </a:spcBef>
              <a:buNone/>
            </a:pPr>
            <a:endParaRPr lang="en-US" sz="1800" dirty="0" smtClean="0"/>
          </a:p>
          <a:p>
            <a:pPr marL="354013" indent="-342900" algn="just">
              <a:spcBef>
                <a:spcPts val="200"/>
              </a:spcBef>
            </a:pPr>
            <a:r>
              <a:rPr lang="en-US" sz="1800" dirty="0" smtClean="0"/>
              <a:t>Configuration</a:t>
            </a:r>
            <a:endParaRPr lang="en-US" sz="1600" dirty="0" smtClean="0"/>
          </a:p>
          <a:p>
            <a:pPr marL="11113" indent="0" algn="just">
              <a:spcBef>
                <a:spcPts val="200"/>
              </a:spcBef>
              <a:buNone/>
            </a:pPr>
            <a:r>
              <a:rPr lang="en-US" sz="1800" dirty="0" smtClean="0"/>
              <a:t>        In Controller :</a:t>
            </a:r>
          </a:p>
          <a:p>
            <a:pPr marL="11113" indent="0" algn="just">
              <a:spcBef>
                <a:spcPts val="200"/>
              </a:spcBef>
              <a:buNone/>
            </a:pPr>
            <a:endParaRPr lang="en-US" sz="1800" dirty="0"/>
          </a:p>
          <a:p>
            <a:pPr marL="11113" indent="0" algn="just">
              <a:spcBef>
                <a:spcPts val="200"/>
              </a:spcBef>
              <a:buNone/>
            </a:pPr>
            <a:endParaRPr lang="en-US" sz="1800" dirty="0" smtClean="0"/>
          </a:p>
          <a:p>
            <a:pPr marL="11113" indent="0" algn="just">
              <a:spcBef>
                <a:spcPts val="200"/>
              </a:spcBef>
              <a:buNone/>
            </a:pPr>
            <a:r>
              <a:rPr lang="en-US" sz="1800" dirty="0" smtClean="0"/>
              <a:t>        In Properties:</a:t>
            </a:r>
          </a:p>
          <a:p>
            <a:pPr marL="11113" indent="0" algn="just">
              <a:spcBef>
                <a:spcPts val="200"/>
              </a:spcBef>
              <a:buNone/>
            </a:pPr>
            <a:endParaRPr lang="en-US" sz="1800" dirty="0" smtClean="0"/>
          </a:p>
        </p:txBody>
      </p:sp>
      <p:sp>
        <p:nvSpPr>
          <p:cNvPr id="1385" name="Google Shape;1385;p1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800" y="1103998"/>
            <a:ext cx="5937220" cy="1028789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360800" y="2876429"/>
            <a:ext cx="5937220" cy="538609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@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CircuitBreaker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(name =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orderMS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fallbackMethod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fallbackMethod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r="19355"/>
          <a:stretch/>
        </p:blipFill>
        <p:spPr>
          <a:xfrm>
            <a:off x="1360801" y="3741821"/>
            <a:ext cx="5939999" cy="104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17"/>
          <p:cNvSpPr txBox="1">
            <a:spLocks noGrp="1"/>
          </p:cNvSpPr>
          <p:nvPr>
            <p:ph type="title"/>
          </p:nvPr>
        </p:nvSpPr>
        <p:spPr>
          <a:xfrm>
            <a:off x="192087" y="150812"/>
            <a:ext cx="8662987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dirty="0" smtClean="0">
                <a:solidFill>
                  <a:srgbClr val="00253E"/>
                </a:solidFill>
              </a:rPr>
              <a:t>Resilience4J – Circuit Breaker</a:t>
            </a:r>
            <a:endParaRPr dirty="0"/>
          </a:p>
        </p:txBody>
      </p:sp>
      <p:sp>
        <p:nvSpPr>
          <p:cNvPr id="1384" name="Google Shape;1384;p117"/>
          <p:cNvSpPr txBox="1">
            <a:spLocks noGrp="1"/>
          </p:cNvSpPr>
          <p:nvPr>
            <p:ph type="body" idx="1"/>
          </p:nvPr>
        </p:nvSpPr>
        <p:spPr>
          <a:xfrm>
            <a:off x="730122" y="686261"/>
            <a:ext cx="8101012" cy="377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3" indent="-342900" algn="just">
              <a:spcBef>
                <a:spcPts val="200"/>
              </a:spcBef>
            </a:pPr>
            <a:r>
              <a:rPr lang="en-US" sz="1800" dirty="0" smtClean="0"/>
              <a:t>Properties and Configuration:</a:t>
            </a:r>
          </a:p>
          <a:p>
            <a:pPr marL="354013" indent="-342900" algn="just">
              <a:spcBef>
                <a:spcPts val="200"/>
              </a:spcBef>
            </a:pPr>
            <a:endParaRPr lang="en-US" sz="1800" dirty="0"/>
          </a:p>
          <a:p>
            <a:pPr marL="354013" indent="-342900" algn="just">
              <a:spcBef>
                <a:spcPts val="200"/>
              </a:spcBef>
            </a:pPr>
            <a:endParaRPr lang="en-US" sz="1800" dirty="0" smtClean="0"/>
          </a:p>
          <a:p>
            <a:pPr marL="354013" indent="-342900" algn="just">
              <a:spcBef>
                <a:spcPts val="200"/>
              </a:spcBef>
            </a:pPr>
            <a:endParaRPr lang="en-US" sz="1800" dirty="0"/>
          </a:p>
          <a:p>
            <a:pPr marL="354013" indent="-342900" algn="just">
              <a:spcBef>
                <a:spcPts val="200"/>
              </a:spcBef>
            </a:pPr>
            <a:endParaRPr lang="en-US" sz="1800" dirty="0" smtClean="0"/>
          </a:p>
          <a:p>
            <a:pPr marL="354013" indent="-342900" algn="just">
              <a:spcBef>
                <a:spcPts val="200"/>
              </a:spcBef>
            </a:pPr>
            <a:endParaRPr lang="en-US" sz="1800" dirty="0" smtClean="0"/>
          </a:p>
          <a:p>
            <a:pPr marL="11113" indent="0" algn="just">
              <a:spcBef>
                <a:spcPts val="200"/>
              </a:spcBef>
              <a:buNone/>
            </a:pPr>
            <a:endParaRPr lang="en-US" sz="1800" dirty="0" smtClean="0"/>
          </a:p>
        </p:txBody>
      </p:sp>
      <p:sp>
        <p:nvSpPr>
          <p:cNvPr id="1385" name="Google Shape;1385;p1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296828"/>
              </p:ext>
            </p:extLst>
          </p:nvPr>
        </p:nvGraphicFramePr>
        <p:xfrm>
          <a:off x="1092000" y="1111200"/>
          <a:ext cx="7346400" cy="2920800"/>
        </p:xfrm>
        <a:graphic>
          <a:graphicData uri="http://schemas.openxmlformats.org/drawingml/2006/table">
            <a:tbl>
              <a:tblPr firstRow="1" bandRow="1">
                <a:tableStyleId>{D9A856AF-0189-46DC-ACA1-60F4995ECDEB}</a:tableStyleId>
              </a:tblPr>
              <a:tblGrid>
                <a:gridCol w="2448800">
                  <a:extLst>
                    <a:ext uri="{9D8B030D-6E8A-4147-A177-3AD203B41FA5}">
                      <a16:colId xmlns:a16="http://schemas.microsoft.com/office/drawing/2014/main" val="1819297490"/>
                    </a:ext>
                  </a:extLst>
                </a:gridCol>
                <a:gridCol w="3587200">
                  <a:extLst>
                    <a:ext uri="{9D8B030D-6E8A-4147-A177-3AD203B41FA5}">
                      <a16:colId xmlns:a16="http://schemas.microsoft.com/office/drawing/2014/main" val="2885518885"/>
                    </a:ext>
                  </a:extLst>
                </a:gridCol>
                <a:gridCol w="1310400">
                  <a:extLst>
                    <a:ext uri="{9D8B030D-6E8A-4147-A177-3AD203B41FA5}">
                      <a16:colId xmlns:a16="http://schemas.microsoft.com/office/drawing/2014/main" val="1850413996"/>
                    </a:ext>
                  </a:extLst>
                </a:gridCol>
              </a:tblGrid>
              <a:tr h="407544">
                <a:tc>
                  <a:txBody>
                    <a:bodyPr/>
                    <a:lstStyle/>
                    <a:p>
                      <a:pPr rtl="0" fontAlgn="b"/>
                      <a:r>
                        <a:rPr lang="en-IN" b="1" dirty="0">
                          <a:effectLst/>
                        </a:rPr>
                        <a:t>Parameter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b="1" dirty="0">
                          <a:effectLst/>
                        </a:rPr>
                        <a:t>Description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b="1" dirty="0">
                          <a:effectLst/>
                        </a:rPr>
                        <a:t>Default Value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1643219177"/>
                  </a:ext>
                </a:extLst>
              </a:tr>
              <a:tr h="330564">
                <a:tc>
                  <a:txBody>
                    <a:bodyPr/>
                    <a:lstStyle/>
                    <a:p>
                      <a:pPr rtl="0" fontAlgn="b"/>
                      <a:r>
                        <a:rPr lang="en-IN">
                          <a:effectLst/>
                        </a:rPr>
                        <a:t>name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Unique identifier for the circuit breaker.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dirty="0">
                          <a:effectLst/>
                        </a:rPr>
                        <a:t>default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3297064591"/>
                  </a:ext>
                </a:extLst>
              </a:tr>
              <a:tr h="407544">
                <a:tc>
                  <a:txBody>
                    <a:bodyPr/>
                    <a:lstStyle/>
                    <a:p>
                      <a:pPr rtl="0" fontAlgn="b"/>
                      <a:r>
                        <a:rPr lang="en-IN">
                          <a:effectLst/>
                        </a:rPr>
                        <a:t>failureRateThreshold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Percentage of failed calls within a sliding window that triggers the open state.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dirty="0">
                          <a:effectLst/>
                        </a:rPr>
                        <a:t>50%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3141104214"/>
                  </a:ext>
                </a:extLst>
              </a:tr>
              <a:tr h="597732">
                <a:tc>
                  <a:txBody>
                    <a:bodyPr/>
                    <a:lstStyle/>
                    <a:p>
                      <a:pPr rtl="0" fontAlgn="b"/>
                      <a:r>
                        <a:rPr lang="en-IN">
                          <a:effectLst/>
                        </a:rPr>
                        <a:t>waitDuration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Duration the circuit breaker remains open after it trips.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dirty="0">
                          <a:effectLst/>
                        </a:rPr>
                        <a:t>60 seconds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3948466286"/>
                  </a:ext>
                </a:extLst>
              </a:tr>
              <a:tr h="407544">
                <a:tc>
                  <a:txBody>
                    <a:bodyPr/>
                    <a:lstStyle/>
                    <a:p>
                      <a:pPr rtl="0" fontAlgn="b"/>
                      <a:r>
                        <a:rPr lang="en-IN">
                          <a:effectLst/>
                        </a:rPr>
                        <a:t>slidingWindowSize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Size of the sliding window used to calculate the failure rate.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dirty="0">
                          <a:effectLst/>
                        </a:rPr>
                        <a:t>10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1472829522"/>
                  </a:ext>
                </a:extLst>
              </a:tr>
              <a:tr h="644410">
                <a:tc>
                  <a:txBody>
                    <a:bodyPr/>
                    <a:lstStyle/>
                    <a:p>
                      <a:pPr rtl="0" fontAlgn="b"/>
                      <a:r>
                        <a:rPr lang="en-IN">
                          <a:effectLst/>
                        </a:rPr>
                        <a:t>recordFailurePredicate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Predicate used to determine if a call should be considered a failure.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dirty="0">
                          <a:effectLst/>
                        </a:rPr>
                        <a:t>Default predicate based on exceptions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1210954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059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Mware_White_16x9_2020">
  <a:themeElements>
    <a:clrScheme name="VMware 2019">
      <a:dk1>
        <a:srgbClr val="717074"/>
      </a:dk1>
      <a:lt1>
        <a:srgbClr val="FFFFFF"/>
      </a:lt1>
      <a:dk2>
        <a:srgbClr val="3F3F3F"/>
      </a:dk2>
      <a:lt2>
        <a:srgbClr val="F2F2F2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3535</TotalTime>
  <Words>992</Words>
  <Application>Microsoft Office PowerPoint</Application>
  <PresentationFormat>On-screen Show (16:9)</PresentationFormat>
  <Paragraphs>223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Proxima Nova</vt:lpstr>
      <vt:lpstr>Calibri</vt:lpstr>
      <vt:lpstr>Arial</vt:lpstr>
      <vt:lpstr>Times New Roman</vt:lpstr>
      <vt:lpstr>Arial Unicode MS</vt:lpstr>
      <vt:lpstr>Merriweather Sans</vt:lpstr>
      <vt:lpstr>Courier New</vt:lpstr>
      <vt:lpstr>VMware_White_16x9_2020</vt:lpstr>
      <vt:lpstr>Spring Cloud Circuit Breaker – Resilience4J </vt:lpstr>
      <vt:lpstr>Resilience4J</vt:lpstr>
      <vt:lpstr>Resilience4J – Features:</vt:lpstr>
      <vt:lpstr>Resilience4J – Circuit Breaker</vt:lpstr>
      <vt:lpstr>Spring Cloud Circuit Breaker</vt:lpstr>
      <vt:lpstr>Resilience4J – Circuit Breaker</vt:lpstr>
      <vt:lpstr>Resilience4J – Circuit Breaker</vt:lpstr>
      <vt:lpstr>Resilience4J – Circuit Breaker</vt:lpstr>
      <vt:lpstr>Resilience4J – Circuit Breaker</vt:lpstr>
      <vt:lpstr>Resilience4J – Circuit Breaker</vt:lpstr>
      <vt:lpstr>Resilience4J – Circuit Breaker</vt:lpstr>
      <vt:lpstr>Resilience4J – Circuit Breaker</vt:lpstr>
      <vt:lpstr>Resilience4J – Circuit Breaker</vt:lpstr>
      <vt:lpstr>Resilience4J – Bulkhead</vt:lpstr>
      <vt:lpstr>Resilience4J – RateLimiting</vt:lpstr>
      <vt:lpstr>Resilience4J – Retry</vt:lpstr>
      <vt:lpstr>Resilience4J vs Spring Retry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Java Message Service (JMS) </dc:title>
  <cp:lastModifiedBy>Kannan Manoharan</cp:lastModifiedBy>
  <cp:revision>140</cp:revision>
  <dcterms:modified xsi:type="dcterms:W3CDTF">2024-10-14T18:13:10Z</dcterms:modified>
</cp:coreProperties>
</file>